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5"/>
  </p:notesMasterIdLst>
  <p:handoutMasterIdLst>
    <p:handoutMasterId r:id="rId26"/>
  </p:handoutMasterIdLst>
  <p:sldIdLst>
    <p:sldId id="256" r:id="rId2"/>
    <p:sldId id="260" r:id="rId3"/>
    <p:sldId id="264" r:id="rId4"/>
    <p:sldId id="282" r:id="rId5"/>
    <p:sldId id="284" r:id="rId6"/>
    <p:sldId id="285" r:id="rId7"/>
    <p:sldId id="266" r:id="rId8"/>
    <p:sldId id="265" r:id="rId9"/>
    <p:sldId id="261" r:id="rId10"/>
    <p:sldId id="286" r:id="rId11"/>
    <p:sldId id="287" r:id="rId12"/>
    <p:sldId id="262" r:id="rId13"/>
    <p:sldId id="267" r:id="rId14"/>
    <p:sldId id="269" r:id="rId15"/>
    <p:sldId id="288" r:id="rId16"/>
    <p:sldId id="289" r:id="rId17"/>
    <p:sldId id="290" r:id="rId18"/>
    <p:sldId id="291" r:id="rId19"/>
    <p:sldId id="292" r:id="rId20"/>
    <p:sldId id="268" r:id="rId21"/>
    <p:sldId id="293" r:id="rId22"/>
    <p:sldId id="295" r:id="rId23"/>
    <p:sldId id="280"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36" autoAdjust="0"/>
    <p:restoredTop sz="95090" autoAdjust="0"/>
  </p:normalViewPr>
  <p:slideViewPr>
    <p:cSldViewPr snapToGrid="0">
      <p:cViewPr varScale="1">
        <p:scale>
          <a:sx n="58" d="100"/>
          <a:sy n="58" d="100"/>
        </p:scale>
        <p:origin x="84" y="3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36635711341106"/>
          <c:y val="0.1500246062992126"/>
          <c:w val="0.55257987444471612"/>
          <c:h val="0.8499753937007874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tx>
                <c:rich>
                  <a:bodyPr/>
                  <a:lstStyle/>
                  <a:p>
                    <a:r>
                      <a:rPr lang="en-US" baseline="0" smtClean="0"/>
                      <a:t> </a:t>
                    </a:r>
                    <a:fld id="{FBE0D376-77BE-475C-89C6-DCC0E22E3909}" type="PERCENTAGE">
                      <a:rPr lang="en-US" baseline="0"/>
                      <a:pPr/>
                      <a:t>[PERCENTAGE]</a:t>
                    </a:fld>
                    <a:endParaRPr lang="en-US" baseline="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fld id="{5D2F8026-707E-476C-8B67-BABEBB2E897C}"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2"/>
              <c:layout/>
              <c:tx>
                <c:rich>
                  <a:bodyPr/>
                  <a:lstStyle/>
                  <a:p>
                    <a:fld id="{7EB5A213-AE80-49D8-8263-75F33207B0AA}"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3"/>
              <c:layout/>
              <c:tx>
                <c:rich>
                  <a:bodyPr/>
                  <a:lstStyle/>
                  <a:p>
                    <a:fld id="{E50F461C-B651-4970-9A48-93BC49C0E994}"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4"/>
              <c:layout/>
              <c:tx>
                <c:rich>
                  <a:bodyPr/>
                  <a:lstStyle/>
                  <a:p>
                    <a:r>
                      <a:rPr lang="en-US" baseline="0" smtClean="0"/>
                      <a:t> </a:t>
                    </a:r>
                    <a:fld id="{6C60A57E-975B-494A-B619-6E1F783A6217}" type="PERCENTAGE">
                      <a:rPr lang="en-US" baseline="0"/>
                      <a:pPr/>
                      <a:t>[PERCENTAGE]</a:t>
                    </a:fld>
                    <a:endParaRPr lang="en-US" baseline="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ightArrowCallout">
                    <a:avLst/>
                  </a:prstGeom>
                  <a:noFill/>
                  <a:ln>
                    <a:noFill/>
                  </a:ln>
                </c15:spPr>
              </c:ext>
            </c:extLst>
          </c:dLbls>
          <c:cat>
            <c:strRef>
              <c:f>Sheet1!$A$2:$A$6</c:f>
              <c:strCache>
                <c:ptCount val="5"/>
                <c:pt idx="0">
                  <c:v>20 хүртэл</c:v>
                </c:pt>
                <c:pt idx="1">
                  <c:v>21-30</c:v>
                </c:pt>
                <c:pt idx="2">
                  <c:v>31-40</c:v>
                </c:pt>
                <c:pt idx="3">
                  <c:v>41-50</c:v>
                </c:pt>
                <c:pt idx="4">
                  <c:v>50 дээш</c:v>
                </c:pt>
              </c:strCache>
            </c:strRef>
          </c:cat>
          <c:val>
            <c:numRef>
              <c:f>Sheet1!$B$2:$B$6</c:f>
              <c:numCache>
                <c:formatCode>General</c:formatCode>
                <c:ptCount val="5"/>
                <c:pt idx="0">
                  <c:v>0.54</c:v>
                </c:pt>
                <c:pt idx="1">
                  <c:v>40.130000000000003</c:v>
                </c:pt>
                <c:pt idx="2">
                  <c:v>28.48</c:v>
                </c:pt>
                <c:pt idx="3">
                  <c:v>16.3</c:v>
                </c:pt>
                <c:pt idx="4">
                  <c:v>14.51</c:v>
                </c:pt>
              </c:numCache>
            </c:numRef>
          </c:val>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12964134567781563"/>
          <c:y val="2.0812266887691645E-2"/>
          <c:w val="0.77065671872467667"/>
          <c:h val="0.1282798531762476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5555555555554"/>
          <c:y val="6.4814814814814811E-2"/>
          <c:w val="0.53888888888888886"/>
          <c:h val="0.89814814814814814"/>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val>
            <c:numRef>
              <c:f>Sheet1!$D$5:$F$5</c:f>
              <c:numCache>
                <c:formatCode>General</c:formatCode>
                <c:ptCount val="3"/>
                <c:pt idx="0">
                  <c:v>2018</c:v>
                </c:pt>
                <c:pt idx="1">
                  <c:v>60</c:v>
                </c:pt>
                <c:pt idx="2">
                  <c:v>2.1459999999999999</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val>
            <c:numRef>
              <c:f>Sheet1!$D$6:$F$6</c:f>
              <c:numCache>
                <c:formatCode>General</c:formatCode>
                <c:ptCount val="3"/>
                <c:pt idx="0">
                  <c:v>2017</c:v>
                </c:pt>
                <c:pt idx="1">
                  <c:v>80</c:v>
                </c:pt>
                <c:pt idx="2">
                  <c:v>1.9079999999999999</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val>
            <c:numRef>
              <c:f>Sheet1!$I$5:$K$5</c:f>
              <c:numCache>
                <c:formatCode>General</c:formatCode>
                <c:ptCount val="3"/>
                <c:pt idx="0">
                  <c:v>2018</c:v>
                </c:pt>
                <c:pt idx="1">
                  <c:v>60</c:v>
                </c:pt>
                <c:pt idx="2">
                  <c:v>1.871</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val>
            <c:numRef>
              <c:f>Sheet1!$I$6:$K$6</c:f>
              <c:numCache>
                <c:formatCode>General</c:formatCode>
                <c:ptCount val="3"/>
                <c:pt idx="0">
                  <c:v>2017</c:v>
                </c:pt>
                <c:pt idx="1">
                  <c:v>80</c:v>
                </c:pt>
                <c:pt idx="2">
                  <c:v>1.55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EC209F-15AF-4ED7-A593-F81A871C9188}"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0B432951-EFD8-4A55-9843-6D5DD03D8A7E}">
      <dgm:prSet phldrT="[Text]" custT="1"/>
      <dgm:spPr/>
      <dgm:t>
        <a:bodyPr/>
        <a:lstStyle/>
        <a:p>
          <a:r>
            <a:rPr lang="mn-MN" sz="1800" b="0" dirty="0" smtClean="0">
              <a:solidFill>
                <a:srgbClr val="002060"/>
              </a:solidFill>
              <a:latin typeface="Arial" panose="020B0604020202020204" pitchFamily="34" charset="0"/>
              <a:cs typeface="Arial" panose="020B0604020202020204" pitchFamily="34" charset="0"/>
            </a:rPr>
            <a:t>Бүрэн бус дунд 11,1%</a:t>
          </a:r>
          <a:endParaRPr lang="en-US" sz="1800" b="0" dirty="0">
            <a:solidFill>
              <a:srgbClr val="002060"/>
            </a:solidFill>
            <a:latin typeface="Arial" panose="020B0604020202020204" pitchFamily="34" charset="0"/>
            <a:cs typeface="Arial" panose="020B0604020202020204" pitchFamily="34" charset="0"/>
          </a:endParaRPr>
        </a:p>
      </dgm:t>
    </dgm:pt>
    <dgm:pt modelId="{989B09D0-E7B8-4F40-9C61-017C29FDAE83}" type="parTrans" cxnId="{A7CDF2E8-E4A6-4742-AD46-8D8FDBBFDE8F}">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D8203DCC-1CAD-4583-8BCD-8CFCA451B853}" type="sibTrans" cxnId="{A7CDF2E8-E4A6-4742-AD46-8D8FDBBFDE8F}">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F76E326A-42F7-4D14-BDF5-F4D6001DEFF6}">
      <dgm:prSet phldrT="[Text]" custT="1"/>
      <dgm:spPr/>
      <dgm:t>
        <a:bodyPr/>
        <a:lstStyle/>
        <a:p>
          <a:r>
            <a:rPr lang="mn-MN" sz="1800" b="0" dirty="0" smtClean="0">
              <a:solidFill>
                <a:srgbClr val="002060"/>
              </a:solidFill>
              <a:latin typeface="Arial" panose="020B0604020202020204" pitchFamily="34" charset="0"/>
              <a:cs typeface="Arial" panose="020B0604020202020204" pitchFamily="34" charset="0"/>
            </a:rPr>
            <a:t>Тусгай дунд 14,11%</a:t>
          </a:r>
          <a:endParaRPr lang="en-US" sz="1800" b="0" dirty="0">
            <a:solidFill>
              <a:srgbClr val="002060"/>
            </a:solidFill>
            <a:latin typeface="Arial" panose="020B0604020202020204" pitchFamily="34" charset="0"/>
            <a:cs typeface="Arial" panose="020B0604020202020204" pitchFamily="34" charset="0"/>
          </a:endParaRPr>
        </a:p>
      </dgm:t>
    </dgm:pt>
    <dgm:pt modelId="{9DCF92F4-4CF2-466B-993D-75A9D60A7CF5}" type="parTrans" cxnId="{C296E34C-5BC8-4F2A-BD8D-12D7BC35CFDE}">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99DBE733-BCAE-44DE-B423-F5213B8B99EA}" type="sibTrans" cxnId="{C296E34C-5BC8-4F2A-BD8D-12D7BC35CFDE}">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8A778B1B-24C5-4739-923D-8A2BA0ADD24B}">
      <dgm:prSet phldrT="[Text]" custT="1"/>
      <dgm:spPr/>
      <dgm:t>
        <a:bodyPr/>
        <a:lstStyle/>
        <a:p>
          <a:r>
            <a:rPr lang="mn-MN" sz="1800" b="0" dirty="0" smtClean="0">
              <a:solidFill>
                <a:srgbClr val="002060"/>
              </a:solidFill>
              <a:latin typeface="Arial" panose="020B0604020202020204" pitchFamily="34" charset="0"/>
              <a:cs typeface="Arial" panose="020B0604020202020204" pitchFamily="34" charset="0"/>
            </a:rPr>
            <a:t>Дээд 28,36%</a:t>
          </a:r>
          <a:endParaRPr lang="en-US" sz="1800" b="0" dirty="0">
            <a:solidFill>
              <a:srgbClr val="002060"/>
            </a:solidFill>
            <a:latin typeface="Arial" panose="020B0604020202020204" pitchFamily="34" charset="0"/>
            <a:cs typeface="Arial" panose="020B0604020202020204" pitchFamily="34" charset="0"/>
          </a:endParaRPr>
        </a:p>
      </dgm:t>
    </dgm:pt>
    <dgm:pt modelId="{322CCDF9-9FC5-47A7-86C8-BC50A43957EB}" type="parTrans" cxnId="{83F60F90-11F2-40F4-B333-40F671FDA36B}">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8FC9BCF1-7335-429E-A580-4DC0D2670D4E}" type="sibTrans" cxnId="{83F60F90-11F2-40F4-B333-40F671FDA36B}">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CDDB2A4C-BA47-4987-8449-91EAE40252AD}">
      <dgm:prSet custT="1"/>
      <dgm:spPr/>
      <dgm:t>
        <a:bodyPr/>
        <a:lstStyle/>
        <a:p>
          <a:r>
            <a:rPr lang="mn-MN" sz="1800" b="0" dirty="0" smtClean="0">
              <a:solidFill>
                <a:srgbClr val="002060"/>
              </a:solidFill>
              <a:latin typeface="Arial" panose="020B0604020202020204" pitchFamily="34" charset="0"/>
              <a:cs typeface="Arial" panose="020B0604020202020204" pitchFamily="34" charset="0"/>
            </a:rPr>
            <a:t>Бүрэн дунд 46,44%</a:t>
          </a:r>
          <a:endParaRPr lang="en-US" sz="1800" b="0" dirty="0">
            <a:solidFill>
              <a:srgbClr val="002060"/>
            </a:solidFill>
            <a:latin typeface="Arial" panose="020B0604020202020204" pitchFamily="34" charset="0"/>
            <a:cs typeface="Arial" panose="020B0604020202020204" pitchFamily="34" charset="0"/>
          </a:endParaRPr>
        </a:p>
      </dgm:t>
    </dgm:pt>
    <dgm:pt modelId="{DDC4AA3F-6D07-4292-BEF1-90B59C8C996F}" type="parTrans" cxnId="{552C3A36-810A-4887-8086-800B5B1A1F7B}">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6A4472A0-60C5-4968-8D13-107E7FDDEDE0}" type="sibTrans" cxnId="{552C3A36-810A-4887-8086-800B5B1A1F7B}">
      <dgm:prSet/>
      <dgm:spPr/>
      <dgm:t>
        <a:bodyPr/>
        <a:lstStyle/>
        <a:p>
          <a:endParaRPr lang="en-US" sz="1400" b="0">
            <a:solidFill>
              <a:srgbClr val="002060"/>
            </a:solidFill>
            <a:latin typeface="Arial" panose="020B0604020202020204" pitchFamily="34" charset="0"/>
            <a:cs typeface="Arial" panose="020B0604020202020204" pitchFamily="34" charset="0"/>
          </a:endParaRPr>
        </a:p>
      </dgm:t>
    </dgm:pt>
    <dgm:pt modelId="{318E5FF8-8117-4627-BA4F-7C3AB6914CA6}" type="pres">
      <dgm:prSet presAssocID="{F4EC209F-15AF-4ED7-A593-F81A871C9188}" presName="rootnode" presStyleCnt="0">
        <dgm:presLayoutVars>
          <dgm:chMax/>
          <dgm:chPref/>
          <dgm:dir/>
          <dgm:animLvl val="lvl"/>
        </dgm:presLayoutVars>
      </dgm:prSet>
      <dgm:spPr/>
      <dgm:t>
        <a:bodyPr/>
        <a:lstStyle/>
        <a:p>
          <a:endParaRPr lang="en-US"/>
        </a:p>
      </dgm:t>
    </dgm:pt>
    <dgm:pt modelId="{1A781B0C-5E22-42BE-8DE5-AD1BCC62C3E9}" type="pres">
      <dgm:prSet presAssocID="{0B432951-EFD8-4A55-9843-6D5DD03D8A7E}" presName="composite" presStyleCnt="0"/>
      <dgm:spPr/>
    </dgm:pt>
    <dgm:pt modelId="{A7221DEC-5BEC-4AF5-AC81-C995B5E82C9E}" type="pres">
      <dgm:prSet presAssocID="{0B432951-EFD8-4A55-9843-6D5DD03D8A7E}" presName="LShape" presStyleLbl="alignNode1" presStyleIdx="0" presStyleCnt="7"/>
      <dgm:spPr/>
    </dgm:pt>
    <dgm:pt modelId="{66277E8B-5EE9-46D9-9B6E-0D56135C025F}" type="pres">
      <dgm:prSet presAssocID="{0B432951-EFD8-4A55-9843-6D5DD03D8A7E}" presName="ParentText" presStyleLbl="revTx" presStyleIdx="0" presStyleCnt="4">
        <dgm:presLayoutVars>
          <dgm:chMax val="0"/>
          <dgm:chPref val="0"/>
          <dgm:bulletEnabled val="1"/>
        </dgm:presLayoutVars>
      </dgm:prSet>
      <dgm:spPr/>
      <dgm:t>
        <a:bodyPr/>
        <a:lstStyle/>
        <a:p>
          <a:endParaRPr lang="en-US"/>
        </a:p>
      </dgm:t>
    </dgm:pt>
    <dgm:pt modelId="{CF68CA75-D1FC-40A4-A30C-9B68A1588AD8}" type="pres">
      <dgm:prSet presAssocID="{0B432951-EFD8-4A55-9843-6D5DD03D8A7E}" presName="Triangle" presStyleLbl="alignNode1" presStyleIdx="1" presStyleCnt="7"/>
      <dgm:spPr/>
    </dgm:pt>
    <dgm:pt modelId="{80464B39-F256-4870-A272-A5FA8D148115}" type="pres">
      <dgm:prSet presAssocID="{D8203DCC-1CAD-4583-8BCD-8CFCA451B853}" presName="sibTrans" presStyleCnt="0"/>
      <dgm:spPr/>
    </dgm:pt>
    <dgm:pt modelId="{757061AB-81F6-488B-8558-E09834F4AEFD}" type="pres">
      <dgm:prSet presAssocID="{D8203DCC-1CAD-4583-8BCD-8CFCA451B853}" presName="space" presStyleCnt="0"/>
      <dgm:spPr/>
    </dgm:pt>
    <dgm:pt modelId="{5C9FB569-E70A-44EA-B025-4D9360124BF1}" type="pres">
      <dgm:prSet presAssocID="{CDDB2A4C-BA47-4987-8449-91EAE40252AD}" presName="composite" presStyleCnt="0"/>
      <dgm:spPr/>
    </dgm:pt>
    <dgm:pt modelId="{02AB93A1-B162-49AB-99C9-685186B89EB4}" type="pres">
      <dgm:prSet presAssocID="{CDDB2A4C-BA47-4987-8449-91EAE40252AD}" presName="LShape" presStyleLbl="alignNode1" presStyleIdx="2" presStyleCnt="7"/>
      <dgm:spPr/>
    </dgm:pt>
    <dgm:pt modelId="{8DB7A640-219B-4921-86D3-3035196E1094}" type="pres">
      <dgm:prSet presAssocID="{CDDB2A4C-BA47-4987-8449-91EAE40252AD}" presName="ParentText" presStyleLbl="revTx" presStyleIdx="1" presStyleCnt="4">
        <dgm:presLayoutVars>
          <dgm:chMax val="0"/>
          <dgm:chPref val="0"/>
          <dgm:bulletEnabled val="1"/>
        </dgm:presLayoutVars>
      </dgm:prSet>
      <dgm:spPr/>
      <dgm:t>
        <a:bodyPr/>
        <a:lstStyle/>
        <a:p>
          <a:endParaRPr lang="en-US"/>
        </a:p>
      </dgm:t>
    </dgm:pt>
    <dgm:pt modelId="{2D254F4F-BC7C-4D85-AA51-61E7684D6795}" type="pres">
      <dgm:prSet presAssocID="{CDDB2A4C-BA47-4987-8449-91EAE40252AD}" presName="Triangle" presStyleLbl="alignNode1" presStyleIdx="3" presStyleCnt="7"/>
      <dgm:spPr/>
    </dgm:pt>
    <dgm:pt modelId="{781761AF-E0F0-4A2C-924D-CD99B2AE2162}" type="pres">
      <dgm:prSet presAssocID="{6A4472A0-60C5-4968-8D13-107E7FDDEDE0}" presName="sibTrans" presStyleCnt="0"/>
      <dgm:spPr/>
    </dgm:pt>
    <dgm:pt modelId="{512EE9E1-91BF-43F8-963D-158781356CED}" type="pres">
      <dgm:prSet presAssocID="{6A4472A0-60C5-4968-8D13-107E7FDDEDE0}" presName="space" presStyleCnt="0"/>
      <dgm:spPr/>
    </dgm:pt>
    <dgm:pt modelId="{B65BAD8B-482B-4475-8543-79F9F82AFBCA}" type="pres">
      <dgm:prSet presAssocID="{F76E326A-42F7-4D14-BDF5-F4D6001DEFF6}" presName="composite" presStyleCnt="0"/>
      <dgm:spPr/>
    </dgm:pt>
    <dgm:pt modelId="{B5789CD0-4923-40BD-B0E5-9B305CF435D7}" type="pres">
      <dgm:prSet presAssocID="{F76E326A-42F7-4D14-BDF5-F4D6001DEFF6}" presName="LShape" presStyleLbl="alignNode1" presStyleIdx="4" presStyleCnt="7"/>
      <dgm:spPr/>
    </dgm:pt>
    <dgm:pt modelId="{C76B8A66-FB63-4247-B597-85B8F21BFA3B}" type="pres">
      <dgm:prSet presAssocID="{F76E326A-42F7-4D14-BDF5-F4D6001DEFF6}" presName="ParentText" presStyleLbl="revTx" presStyleIdx="2" presStyleCnt="4">
        <dgm:presLayoutVars>
          <dgm:chMax val="0"/>
          <dgm:chPref val="0"/>
          <dgm:bulletEnabled val="1"/>
        </dgm:presLayoutVars>
      </dgm:prSet>
      <dgm:spPr/>
      <dgm:t>
        <a:bodyPr/>
        <a:lstStyle/>
        <a:p>
          <a:endParaRPr lang="en-US"/>
        </a:p>
      </dgm:t>
    </dgm:pt>
    <dgm:pt modelId="{E345A93D-1C73-4AED-9F09-54352BF3CE53}" type="pres">
      <dgm:prSet presAssocID="{F76E326A-42F7-4D14-BDF5-F4D6001DEFF6}" presName="Triangle" presStyleLbl="alignNode1" presStyleIdx="5" presStyleCnt="7"/>
      <dgm:spPr/>
    </dgm:pt>
    <dgm:pt modelId="{4F2619D6-B3F7-4CCA-A7CA-49DB7B8B825C}" type="pres">
      <dgm:prSet presAssocID="{99DBE733-BCAE-44DE-B423-F5213B8B99EA}" presName="sibTrans" presStyleCnt="0"/>
      <dgm:spPr/>
    </dgm:pt>
    <dgm:pt modelId="{1F8F6F83-289C-4DEC-9418-2DF4AE5B262A}" type="pres">
      <dgm:prSet presAssocID="{99DBE733-BCAE-44DE-B423-F5213B8B99EA}" presName="space" presStyleCnt="0"/>
      <dgm:spPr/>
    </dgm:pt>
    <dgm:pt modelId="{CDD92E0F-A77E-49E9-8ECE-6BB12FB28741}" type="pres">
      <dgm:prSet presAssocID="{8A778B1B-24C5-4739-923D-8A2BA0ADD24B}" presName="composite" presStyleCnt="0"/>
      <dgm:spPr/>
    </dgm:pt>
    <dgm:pt modelId="{0AEE2D1E-FD91-4807-B624-8D92159D90F2}" type="pres">
      <dgm:prSet presAssocID="{8A778B1B-24C5-4739-923D-8A2BA0ADD24B}" presName="LShape" presStyleLbl="alignNode1" presStyleIdx="6" presStyleCnt="7"/>
      <dgm:spPr/>
    </dgm:pt>
    <dgm:pt modelId="{B0201687-8E8E-490A-A481-8F560656682D}" type="pres">
      <dgm:prSet presAssocID="{8A778B1B-24C5-4739-923D-8A2BA0ADD24B}" presName="ParentText" presStyleLbl="revTx" presStyleIdx="3" presStyleCnt="4">
        <dgm:presLayoutVars>
          <dgm:chMax val="0"/>
          <dgm:chPref val="0"/>
          <dgm:bulletEnabled val="1"/>
        </dgm:presLayoutVars>
      </dgm:prSet>
      <dgm:spPr/>
      <dgm:t>
        <a:bodyPr/>
        <a:lstStyle/>
        <a:p>
          <a:endParaRPr lang="en-US"/>
        </a:p>
      </dgm:t>
    </dgm:pt>
  </dgm:ptLst>
  <dgm:cxnLst>
    <dgm:cxn modelId="{C296E34C-5BC8-4F2A-BD8D-12D7BC35CFDE}" srcId="{F4EC209F-15AF-4ED7-A593-F81A871C9188}" destId="{F76E326A-42F7-4D14-BDF5-F4D6001DEFF6}" srcOrd="2" destOrd="0" parTransId="{9DCF92F4-4CF2-466B-993D-75A9D60A7CF5}" sibTransId="{99DBE733-BCAE-44DE-B423-F5213B8B99EA}"/>
    <dgm:cxn modelId="{A7CDF2E8-E4A6-4742-AD46-8D8FDBBFDE8F}" srcId="{F4EC209F-15AF-4ED7-A593-F81A871C9188}" destId="{0B432951-EFD8-4A55-9843-6D5DD03D8A7E}" srcOrd="0" destOrd="0" parTransId="{989B09D0-E7B8-4F40-9C61-017C29FDAE83}" sibTransId="{D8203DCC-1CAD-4583-8BCD-8CFCA451B853}"/>
    <dgm:cxn modelId="{BA00F736-5CBA-4986-B734-30EEE81DB054}" type="presOf" srcId="{CDDB2A4C-BA47-4987-8449-91EAE40252AD}" destId="{8DB7A640-219B-4921-86D3-3035196E1094}" srcOrd="0" destOrd="0" presId="urn:microsoft.com/office/officeart/2009/3/layout/StepUpProcess"/>
    <dgm:cxn modelId="{83F60F90-11F2-40F4-B333-40F671FDA36B}" srcId="{F4EC209F-15AF-4ED7-A593-F81A871C9188}" destId="{8A778B1B-24C5-4739-923D-8A2BA0ADD24B}" srcOrd="3" destOrd="0" parTransId="{322CCDF9-9FC5-47A7-86C8-BC50A43957EB}" sibTransId="{8FC9BCF1-7335-429E-A580-4DC0D2670D4E}"/>
    <dgm:cxn modelId="{5CAAEC71-F8E5-43BA-9FA4-1ABBF90D7743}" type="presOf" srcId="{F76E326A-42F7-4D14-BDF5-F4D6001DEFF6}" destId="{C76B8A66-FB63-4247-B597-85B8F21BFA3B}" srcOrd="0" destOrd="0" presId="urn:microsoft.com/office/officeart/2009/3/layout/StepUpProcess"/>
    <dgm:cxn modelId="{996529E8-01AC-4180-94DB-062258EC313A}" type="presOf" srcId="{F4EC209F-15AF-4ED7-A593-F81A871C9188}" destId="{318E5FF8-8117-4627-BA4F-7C3AB6914CA6}" srcOrd="0" destOrd="0" presId="urn:microsoft.com/office/officeart/2009/3/layout/StepUpProcess"/>
    <dgm:cxn modelId="{3F3D8D04-7E26-4096-87E2-6B45C4F764E5}" type="presOf" srcId="{0B432951-EFD8-4A55-9843-6D5DD03D8A7E}" destId="{66277E8B-5EE9-46D9-9B6E-0D56135C025F}" srcOrd="0" destOrd="0" presId="urn:microsoft.com/office/officeart/2009/3/layout/StepUpProcess"/>
    <dgm:cxn modelId="{0745F606-3961-4204-A54B-6769990A8B92}" type="presOf" srcId="{8A778B1B-24C5-4739-923D-8A2BA0ADD24B}" destId="{B0201687-8E8E-490A-A481-8F560656682D}" srcOrd="0" destOrd="0" presId="urn:microsoft.com/office/officeart/2009/3/layout/StepUpProcess"/>
    <dgm:cxn modelId="{552C3A36-810A-4887-8086-800B5B1A1F7B}" srcId="{F4EC209F-15AF-4ED7-A593-F81A871C9188}" destId="{CDDB2A4C-BA47-4987-8449-91EAE40252AD}" srcOrd="1" destOrd="0" parTransId="{DDC4AA3F-6D07-4292-BEF1-90B59C8C996F}" sibTransId="{6A4472A0-60C5-4968-8D13-107E7FDDEDE0}"/>
    <dgm:cxn modelId="{66138FE4-AAC7-40C7-8C3D-17DEC1825DB6}" type="presParOf" srcId="{318E5FF8-8117-4627-BA4F-7C3AB6914CA6}" destId="{1A781B0C-5E22-42BE-8DE5-AD1BCC62C3E9}" srcOrd="0" destOrd="0" presId="urn:microsoft.com/office/officeart/2009/3/layout/StepUpProcess"/>
    <dgm:cxn modelId="{351B43A3-F05F-4B7C-AB4B-60CE1FC50FEC}" type="presParOf" srcId="{1A781B0C-5E22-42BE-8DE5-AD1BCC62C3E9}" destId="{A7221DEC-5BEC-4AF5-AC81-C995B5E82C9E}" srcOrd="0" destOrd="0" presId="urn:microsoft.com/office/officeart/2009/3/layout/StepUpProcess"/>
    <dgm:cxn modelId="{38EDA69E-E60D-4495-B674-9C60600D5022}" type="presParOf" srcId="{1A781B0C-5E22-42BE-8DE5-AD1BCC62C3E9}" destId="{66277E8B-5EE9-46D9-9B6E-0D56135C025F}" srcOrd="1" destOrd="0" presId="urn:microsoft.com/office/officeart/2009/3/layout/StepUpProcess"/>
    <dgm:cxn modelId="{83FC3F90-745E-404E-9692-30780A7B4859}" type="presParOf" srcId="{1A781B0C-5E22-42BE-8DE5-AD1BCC62C3E9}" destId="{CF68CA75-D1FC-40A4-A30C-9B68A1588AD8}" srcOrd="2" destOrd="0" presId="urn:microsoft.com/office/officeart/2009/3/layout/StepUpProcess"/>
    <dgm:cxn modelId="{4E6645FB-C954-463F-8ACF-6F96A29C561D}" type="presParOf" srcId="{318E5FF8-8117-4627-BA4F-7C3AB6914CA6}" destId="{80464B39-F256-4870-A272-A5FA8D148115}" srcOrd="1" destOrd="0" presId="urn:microsoft.com/office/officeart/2009/3/layout/StepUpProcess"/>
    <dgm:cxn modelId="{E3352644-8478-421B-ABBE-86FEAA7DE7FD}" type="presParOf" srcId="{80464B39-F256-4870-A272-A5FA8D148115}" destId="{757061AB-81F6-488B-8558-E09834F4AEFD}" srcOrd="0" destOrd="0" presId="urn:microsoft.com/office/officeart/2009/3/layout/StepUpProcess"/>
    <dgm:cxn modelId="{8DD8242A-7416-42E7-A84A-35593293A605}" type="presParOf" srcId="{318E5FF8-8117-4627-BA4F-7C3AB6914CA6}" destId="{5C9FB569-E70A-44EA-B025-4D9360124BF1}" srcOrd="2" destOrd="0" presId="urn:microsoft.com/office/officeart/2009/3/layout/StepUpProcess"/>
    <dgm:cxn modelId="{E589A23D-129B-4FD9-8FCE-99922BFDD9F5}" type="presParOf" srcId="{5C9FB569-E70A-44EA-B025-4D9360124BF1}" destId="{02AB93A1-B162-49AB-99C9-685186B89EB4}" srcOrd="0" destOrd="0" presId="urn:microsoft.com/office/officeart/2009/3/layout/StepUpProcess"/>
    <dgm:cxn modelId="{AED42668-91E7-454F-99CA-AE092F51384A}" type="presParOf" srcId="{5C9FB569-E70A-44EA-B025-4D9360124BF1}" destId="{8DB7A640-219B-4921-86D3-3035196E1094}" srcOrd="1" destOrd="0" presId="urn:microsoft.com/office/officeart/2009/3/layout/StepUpProcess"/>
    <dgm:cxn modelId="{2C086C95-6485-4FE9-9CBA-E9F407BA2CF1}" type="presParOf" srcId="{5C9FB569-E70A-44EA-B025-4D9360124BF1}" destId="{2D254F4F-BC7C-4D85-AA51-61E7684D6795}" srcOrd="2" destOrd="0" presId="urn:microsoft.com/office/officeart/2009/3/layout/StepUpProcess"/>
    <dgm:cxn modelId="{C3DEB326-4675-40D1-9A85-217D3E2A3578}" type="presParOf" srcId="{318E5FF8-8117-4627-BA4F-7C3AB6914CA6}" destId="{781761AF-E0F0-4A2C-924D-CD99B2AE2162}" srcOrd="3" destOrd="0" presId="urn:microsoft.com/office/officeart/2009/3/layout/StepUpProcess"/>
    <dgm:cxn modelId="{DA352021-9D03-4D9E-A3AE-F38524E1D497}" type="presParOf" srcId="{781761AF-E0F0-4A2C-924D-CD99B2AE2162}" destId="{512EE9E1-91BF-43F8-963D-158781356CED}" srcOrd="0" destOrd="0" presId="urn:microsoft.com/office/officeart/2009/3/layout/StepUpProcess"/>
    <dgm:cxn modelId="{98C4B451-4D10-422B-8F04-081F45F2E343}" type="presParOf" srcId="{318E5FF8-8117-4627-BA4F-7C3AB6914CA6}" destId="{B65BAD8B-482B-4475-8543-79F9F82AFBCA}" srcOrd="4" destOrd="0" presId="urn:microsoft.com/office/officeart/2009/3/layout/StepUpProcess"/>
    <dgm:cxn modelId="{4DADE5A7-DA7F-4F3C-B059-ECB78C3A344C}" type="presParOf" srcId="{B65BAD8B-482B-4475-8543-79F9F82AFBCA}" destId="{B5789CD0-4923-40BD-B0E5-9B305CF435D7}" srcOrd="0" destOrd="0" presId="urn:microsoft.com/office/officeart/2009/3/layout/StepUpProcess"/>
    <dgm:cxn modelId="{487E858F-D082-44F4-98C7-75D641E38211}" type="presParOf" srcId="{B65BAD8B-482B-4475-8543-79F9F82AFBCA}" destId="{C76B8A66-FB63-4247-B597-85B8F21BFA3B}" srcOrd="1" destOrd="0" presId="urn:microsoft.com/office/officeart/2009/3/layout/StepUpProcess"/>
    <dgm:cxn modelId="{F1DCBC02-F60C-4186-8220-35D1ECAC33D7}" type="presParOf" srcId="{B65BAD8B-482B-4475-8543-79F9F82AFBCA}" destId="{E345A93D-1C73-4AED-9F09-54352BF3CE53}" srcOrd="2" destOrd="0" presId="urn:microsoft.com/office/officeart/2009/3/layout/StepUpProcess"/>
    <dgm:cxn modelId="{176EF82C-F6C5-4F40-AF99-D4A09EC423B3}" type="presParOf" srcId="{318E5FF8-8117-4627-BA4F-7C3AB6914CA6}" destId="{4F2619D6-B3F7-4CCA-A7CA-49DB7B8B825C}" srcOrd="5" destOrd="0" presId="urn:microsoft.com/office/officeart/2009/3/layout/StepUpProcess"/>
    <dgm:cxn modelId="{432143B9-0C56-4F83-A362-4FD23EA93282}" type="presParOf" srcId="{4F2619D6-B3F7-4CCA-A7CA-49DB7B8B825C}" destId="{1F8F6F83-289C-4DEC-9418-2DF4AE5B262A}" srcOrd="0" destOrd="0" presId="urn:microsoft.com/office/officeart/2009/3/layout/StepUpProcess"/>
    <dgm:cxn modelId="{EDDF8A13-6EBA-49C7-85C8-E5B30167309F}" type="presParOf" srcId="{318E5FF8-8117-4627-BA4F-7C3AB6914CA6}" destId="{CDD92E0F-A77E-49E9-8ECE-6BB12FB28741}" srcOrd="6" destOrd="0" presId="urn:microsoft.com/office/officeart/2009/3/layout/StepUpProcess"/>
    <dgm:cxn modelId="{830B3F0B-9E55-4680-8ECA-8F938CC77050}" type="presParOf" srcId="{CDD92E0F-A77E-49E9-8ECE-6BB12FB28741}" destId="{0AEE2D1E-FD91-4807-B624-8D92159D90F2}" srcOrd="0" destOrd="0" presId="urn:microsoft.com/office/officeart/2009/3/layout/StepUpProcess"/>
    <dgm:cxn modelId="{71715384-8674-449B-A43E-D719BAABEEED}" type="presParOf" srcId="{CDD92E0F-A77E-49E9-8ECE-6BB12FB28741}" destId="{B0201687-8E8E-490A-A481-8F560656682D}"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21DEC-5BEC-4AF5-AC81-C995B5E82C9E}">
      <dsp:nvSpPr>
        <dsp:cNvPr id="0" name=""/>
        <dsp:cNvSpPr/>
      </dsp:nvSpPr>
      <dsp:spPr>
        <a:xfrm rot="5400000">
          <a:off x="1152610" y="723959"/>
          <a:ext cx="700042" cy="116485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77E8B-5EE9-46D9-9B6E-0D56135C025F}">
      <dsp:nvSpPr>
        <dsp:cNvPr id="0" name=""/>
        <dsp:cNvSpPr/>
      </dsp:nvSpPr>
      <dsp:spPr>
        <a:xfrm>
          <a:off x="1035755" y="1072000"/>
          <a:ext cx="1051637" cy="9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smtClean="0">
              <a:solidFill>
                <a:srgbClr val="002060"/>
              </a:solidFill>
              <a:latin typeface="Arial" panose="020B0604020202020204" pitchFamily="34" charset="0"/>
              <a:cs typeface="Arial" panose="020B0604020202020204" pitchFamily="34" charset="0"/>
            </a:rPr>
            <a:t>Бүрэн бус дунд 11,1%</a:t>
          </a:r>
          <a:endParaRPr lang="en-US" sz="1800" b="0" kern="1200" dirty="0">
            <a:solidFill>
              <a:srgbClr val="002060"/>
            </a:solidFill>
            <a:latin typeface="Arial" panose="020B0604020202020204" pitchFamily="34" charset="0"/>
            <a:cs typeface="Arial" panose="020B0604020202020204" pitchFamily="34" charset="0"/>
          </a:endParaRPr>
        </a:p>
      </dsp:txBody>
      <dsp:txXfrm>
        <a:off x="1035755" y="1072000"/>
        <a:ext cx="1051637" cy="921821"/>
      </dsp:txXfrm>
    </dsp:sp>
    <dsp:sp modelId="{CF68CA75-D1FC-40A4-A30C-9B68A1588AD8}">
      <dsp:nvSpPr>
        <dsp:cNvPr id="0" name=""/>
        <dsp:cNvSpPr/>
      </dsp:nvSpPr>
      <dsp:spPr>
        <a:xfrm>
          <a:off x="1888970" y="638201"/>
          <a:ext cx="198422" cy="198422"/>
        </a:xfrm>
        <a:prstGeom prst="triangle">
          <a:avLst>
            <a:gd name="adj" fmla="val 100000"/>
          </a:avLst>
        </a:prstGeom>
        <a:solidFill>
          <a:schemeClr val="accent2">
            <a:hueOff val="-2873134"/>
            <a:satOff val="596"/>
            <a:lumOff val="-1274"/>
            <a:alphaOff val="0"/>
          </a:schemeClr>
        </a:solidFill>
        <a:ln w="12700" cap="flat" cmpd="sng" algn="ctr">
          <a:solidFill>
            <a:schemeClr val="accent2">
              <a:hueOff val="-2873134"/>
              <a:satOff val="596"/>
              <a:lumOff val="-1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AB93A1-B162-49AB-99C9-685186B89EB4}">
      <dsp:nvSpPr>
        <dsp:cNvPr id="0" name=""/>
        <dsp:cNvSpPr/>
      </dsp:nvSpPr>
      <dsp:spPr>
        <a:xfrm rot="5400000">
          <a:off x="2440019" y="405389"/>
          <a:ext cx="700042" cy="1164854"/>
        </a:xfrm>
        <a:prstGeom prst="corner">
          <a:avLst>
            <a:gd name="adj1" fmla="val 16120"/>
            <a:gd name="adj2" fmla="val 16110"/>
          </a:avLst>
        </a:prstGeom>
        <a:solidFill>
          <a:schemeClr val="accent2">
            <a:hueOff val="-5746269"/>
            <a:satOff val="1192"/>
            <a:lumOff val="-2549"/>
            <a:alphaOff val="0"/>
          </a:schemeClr>
        </a:solidFill>
        <a:ln w="12700" cap="flat" cmpd="sng" algn="ctr">
          <a:solidFill>
            <a:schemeClr val="accent2">
              <a:hueOff val="-5746269"/>
              <a:satOff val="119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7A640-219B-4921-86D3-3035196E1094}">
      <dsp:nvSpPr>
        <dsp:cNvPr id="0" name=""/>
        <dsp:cNvSpPr/>
      </dsp:nvSpPr>
      <dsp:spPr>
        <a:xfrm>
          <a:off x="2323165" y="753429"/>
          <a:ext cx="1051637" cy="9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smtClean="0">
              <a:solidFill>
                <a:srgbClr val="002060"/>
              </a:solidFill>
              <a:latin typeface="Arial" panose="020B0604020202020204" pitchFamily="34" charset="0"/>
              <a:cs typeface="Arial" panose="020B0604020202020204" pitchFamily="34" charset="0"/>
            </a:rPr>
            <a:t>Бүрэн дунд 46,44%</a:t>
          </a:r>
          <a:endParaRPr lang="en-US" sz="1800" b="0" kern="1200" dirty="0">
            <a:solidFill>
              <a:srgbClr val="002060"/>
            </a:solidFill>
            <a:latin typeface="Arial" panose="020B0604020202020204" pitchFamily="34" charset="0"/>
            <a:cs typeface="Arial" panose="020B0604020202020204" pitchFamily="34" charset="0"/>
          </a:endParaRPr>
        </a:p>
      </dsp:txBody>
      <dsp:txXfrm>
        <a:off x="2323165" y="753429"/>
        <a:ext cx="1051637" cy="921821"/>
      </dsp:txXfrm>
    </dsp:sp>
    <dsp:sp modelId="{2D254F4F-BC7C-4D85-AA51-61E7684D6795}">
      <dsp:nvSpPr>
        <dsp:cNvPr id="0" name=""/>
        <dsp:cNvSpPr/>
      </dsp:nvSpPr>
      <dsp:spPr>
        <a:xfrm>
          <a:off x="3176380" y="319631"/>
          <a:ext cx="198422" cy="198422"/>
        </a:xfrm>
        <a:prstGeom prst="triangle">
          <a:avLst>
            <a:gd name="adj" fmla="val 100000"/>
          </a:avLst>
        </a:prstGeom>
        <a:solidFill>
          <a:schemeClr val="accent2">
            <a:hueOff val="-8619403"/>
            <a:satOff val="1788"/>
            <a:lumOff val="-3823"/>
            <a:alphaOff val="0"/>
          </a:schemeClr>
        </a:solidFill>
        <a:ln w="12700" cap="flat" cmpd="sng" algn="ctr">
          <a:solidFill>
            <a:schemeClr val="accent2">
              <a:hueOff val="-8619403"/>
              <a:satOff val="1788"/>
              <a:lumOff val="-3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89CD0-4923-40BD-B0E5-9B305CF435D7}">
      <dsp:nvSpPr>
        <dsp:cNvPr id="0" name=""/>
        <dsp:cNvSpPr/>
      </dsp:nvSpPr>
      <dsp:spPr>
        <a:xfrm rot="5400000">
          <a:off x="3727429" y="86818"/>
          <a:ext cx="700042" cy="1164854"/>
        </a:xfrm>
        <a:prstGeom prst="corner">
          <a:avLst>
            <a:gd name="adj1" fmla="val 16120"/>
            <a:gd name="adj2" fmla="val 16110"/>
          </a:avLst>
        </a:prstGeom>
        <a:solidFill>
          <a:schemeClr val="accent2">
            <a:hueOff val="-11492538"/>
            <a:satOff val="2383"/>
            <a:lumOff val="-5097"/>
            <a:alphaOff val="0"/>
          </a:schemeClr>
        </a:solidFill>
        <a:ln w="12700" cap="flat" cmpd="sng" algn="ctr">
          <a:solidFill>
            <a:schemeClr val="accent2">
              <a:hueOff val="-11492538"/>
              <a:satOff val="2383"/>
              <a:lumOff val="-50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B8A66-FB63-4247-B597-85B8F21BFA3B}">
      <dsp:nvSpPr>
        <dsp:cNvPr id="0" name=""/>
        <dsp:cNvSpPr/>
      </dsp:nvSpPr>
      <dsp:spPr>
        <a:xfrm>
          <a:off x="3610574" y="434858"/>
          <a:ext cx="1051637" cy="9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smtClean="0">
              <a:solidFill>
                <a:srgbClr val="002060"/>
              </a:solidFill>
              <a:latin typeface="Arial" panose="020B0604020202020204" pitchFamily="34" charset="0"/>
              <a:cs typeface="Arial" panose="020B0604020202020204" pitchFamily="34" charset="0"/>
            </a:rPr>
            <a:t>Тусгай дунд 14,11%</a:t>
          </a:r>
          <a:endParaRPr lang="en-US" sz="1800" b="0" kern="1200" dirty="0">
            <a:solidFill>
              <a:srgbClr val="002060"/>
            </a:solidFill>
            <a:latin typeface="Arial" panose="020B0604020202020204" pitchFamily="34" charset="0"/>
            <a:cs typeface="Arial" panose="020B0604020202020204" pitchFamily="34" charset="0"/>
          </a:endParaRPr>
        </a:p>
      </dsp:txBody>
      <dsp:txXfrm>
        <a:off x="3610574" y="434858"/>
        <a:ext cx="1051637" cy="921821"/>
      </dsp:txXfrm>
    </dsp:sp>
    <dsp:sp modelId="{E345A93D-1C73-4AED-9F09-54352BF3CE53}">
      <dsp:nvSpPr>
        <dsp:cNvPr id="0" name=""/>
        <dsp:cNvSpPr/>
      </dsp:nvSpPr>
      <dsp:spPr>
        <a:xfrm>
          <a:off x="4463790" y="1060"/>
          <a:ext cx="198422" cy="198422"/>
        </a:xfrm>
        <a:prstGeom prst="triangle">
          <a:avLst>
            <a:gd name="adj" fmla="val 100000"/>
          </a:avLst>
        </a:prstGeom>
        <a:solidFill>
          <a:schemeClr val="accent2">
            <a:hueOff val="-14365672"/>
            <a:satOff val="2979"/>
            <a:lumOff val="-6372"/>
            <a:alphaOff val="0"/>
          </a:schemeClr>
        </a:solidFill>
        <a:ln w="12700" cap="flat" cmpd="sng" algn="ctr">
          <a:solidFill>
            <a:schemeClr val="accent2">
              <a:hueOff val="-14365672"/>
              <a:satOff val="2979"/>
              <a:lumOff val="-6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E2D1E-FD91-4807-B624-8D92159D90F2}">
      <dsp:nvSpPr>
        <dsp:cNvPr id="0" name=""/>
        <dsp:cNvSpPr/>
      </dsp:nvSpPr>
      <dsp:spPr>
        <a:xfrm rot="5400000">
          <a:off x="5014839" y="-231752"/>
          <a:ext cx="700042" cy="1164854"/>
        </a:xfrm>
        <a:prstGeom prst="corner">
          <a:avLst>
            <a:gd name="adj1" fmla="val 16120"/>
            <a:gd name="adj2" fmla="val 16110"/>
          </a:avLst>
        </a:prstGeom>
        <a:solidFill>
          <a:schemeClr val="accent2">
            <a:hueOff val="-17238807"/>
            <a:satOff val="3575"/>
            <a:lumOff val="-7646"/>
            <a:alphaOff val="0"/>
          </a:schemeClr>
        </a:solidFill>
        <a:ln w="12700" cap="flat" cmpd="sng" algn="ctr">
          <a:solidFill>
            <a:schemeClr val="accent2">
              <a:hueOff val="-17238807"/>
              <a:satOff val="3575"/>
              <a:lumOff val="-7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01687-8E8E-490A-A481-8F560656682D}">
      <dsp:nvSpPr>
        <dsp:cNvPr id="0" name=""/>
        <dsp:cNvSpPr/>
      </dsp:nvSpPr>
      <dsp:spPr>
        <a:xfrm>
          <a:off x="4897984" y="116288"/>
          <a:ext cx="1051637" cy="921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smtClean="0">
              <a:solidFill>
                <a:srgbClr val="002060"/>
              </a:solidFill>
              <a:latin typeface="Arial" panose="020B0604020202020204" pitchFamily="34" charset="0"/>
              <a:cs typeface="Arial" panose="020B0604020202020204" pitchFamily="34" charset="0"/>
            </a:rPr>
            <a:t>Дээд 28,36%</a:t>
          </a:r>
          <a:endParaRPr lang="en-US" sz="1800" b="0" kern="1200" dirty="0">
            <a:solidFill>
              <a:srgbClr val="002060"/>
            </a:solidFill>
            <a:latin typeface="Arial" panose="020B0604020202020204" pitchFamily="34" charset="0"/>
            <a:cs typeface="Arial" panose="020B0604020202020204" pitchFamily="34" charset="0"/>
          </a:endParaRPr>
        </a:p>
      </dsp:txBody>
      <dsp:txXfrm>
        <a:off x="4897984" y="116288"/>
        <a:ext cx="1051637" cy="92182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0.37386</cdr:x>
      <cdr:y>0.37951</cdr:y>
    </cdr:from>
    <cdr:to>
      <cdr:x>0.67976</cdr:x>
      <cdr:y>0.64198</cdr:y>
    </cdr:to>
    <cdr:sp macro="" textlink="">
      <cdr:nvSpPr>
        <cdr:cNvPr id="2" name="Text Placeholder 8">
          <a:extLst xmlns:a="http://schemas.openxmlformats.org/drawingml/2006/main">
            <a:ext uri="{FF2B5EF4-FFF2-40B4-BE49-F238E27FC236}">
              <a16:creationId xmlns:r="http://schemas.openxmlformats.org/officeDocument/2006/relationships" xmlns:p="http://schemas.openxmlformats.org/presentationml/2006/main" xmlns="" xmlns:a16="http://schemas.microsoft.com/office/drawing/2014/main" xmlns:lc="http://schemas.openxmlformats.org/drawingml/2006/lockedCanvas" id="{66810F29-B4A6-4A97-903D-F931D52ACA7F}"/>
            </a:ext>
          </a:extLst>
        </cdr:cNvPr>
        <cdr:cNvSpPr>
          <a:spLocks xmlns:a="http://schemas.openxmlformats.org/drawingml/2006/main" noGrp="1"/>
        </cdr:cNvSpPr>
      </cdr:nvSpPr>
      <cdr:spPr>
        <a:xfrm xmlns:a="http://schemas.openxmlformats.org/drawingml/2006/main">
          <a:off x="1979944" y="1041067"/>
          <a:ext cx="1620000" cy="72000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xmlns:a="http://schemas.openxmlformats.org/drawingml/2006/main">
          <a:r>
            <a:rPr lang="mn-MN" sz="3200" b="1" dirty="0" smtClean="0">
              <a:solidFill>
                <a:schemeClr val="tx1"/>
              </a:solidFill>
              <a:latin typeface="Times New Roman" panose="02020603050405020304" pitchFamily="18" charset="0"/>
              <a:cs typeface="Times New Roman" panose="02020603050405020304" pitchFamily="18" charset="0"/>
            </a:rPr>
            <a:t>2,146</a:t>
          </a:r>
          <a:r>
            <a:rPr lang="mn-MN" sz="1800"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r>
            <a:rPr lang="mn-MN" sz="1800" dirty="0" smtClean="0">
              <a:solidFill>
                <a:schemeClr val="tx1"/>
              </a:solidFill>
              <a:latin typeface="Times New Roman" panose="02020603050405020304" pitchFamily="18" charset="0"/>
              <a:cs typeface="Times New Roman" panose="02020603050405020304" pitchFamily="18" charset="0"/>
            </a:rPr>
            <a:t>тэрбум </a:t>
          </a:r>
          <a:endParaRPr lang="pt-BR" sz="18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0.35754</cdr:x>
      <cdr:y>0.35147</cdr:y>
    </cdr:from>
    <cdr:to>
      <cdr:x>0.65052</cdr:x>
      <cdr:y>0.61763</cdr:y>
    </cdr:to>
    <cdr:sp macro="" textlink="">
      <cdr:nvSpPr>
        <cdr:cNvPr id="2" name="Text Placeholder 8">
          <a:extLst xmlns:a="http://schemas.openxmlformats.org/drawingml/2006/main">
            <a:ext uri="{FF2B5EF4-FFF2-40B4-BE49-F238E27FC236}">
              <a16:creationId xmlns:r="http://schemas.openxmlformats.org/officeDocument/2006/relationships" xmlns:p="http://schemas.openxmlformats.org/presentationml/2006/main" xmlns="" xmlns:a16="http://schemas.microsoft.com/office/drawing/2014/main" xmlns:lc="http://schemas.openxmlformats.org/drawingml/2006/lockedCanvas" id="{66810F29-B4A6-4A97-903D-F931D52ACA7F}"/>
            </a:ext>
          </a:extLst>
        </cdr:cNvPr>
        <cdr:cNvSpPr>
          <a:spLocks xmlns:a="http://schemas.openxmlformats.org/drawingml/2006/main" noGrp="1"/>
        </cdr:cNvSpPr>
      </cdr:nvSpPr>
      <cdr:spPr>
        <a:xfrm xmlns:a="http://schemas.openxmlformats.org/drawingml/2006/main">
          <a:off x="1976922" y="950754"/>
          <a:ext cx="1620000" cy="72000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mn-MN" sz="3200" b="1" dirty="0" smtClean="0">
              <a:solidFill>
                <a:schemeClr val="tx1"/>
              </a:solidFill>
              <a:latin typeface="Times New Roman" panose="02020603050405020304" pitchFamily="18" charset="0"/>
              <a:cs typeface="Times New Roman" panose="02020603050405020304" pitchFamily="18" charset="0"/>
            </a:rPr>
            <a:t>1,871</a:t>
          </a:r>
          <a:r>
            <a:rPr lang="mn-MN" sz="18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mn-MN" sz="1800" dirty="0" smtClean="0">
              <a:solidFill>
                <a:schemeClr val="tx1"/>
              </a:solidFill>
              <a:latin typeface="Times New Roman" panose="02020603050405020304" pitchFamily="18" charset="0"/>
              <a:cs typeface="Times New Roman" panose="02020603050405020304" pitchFamily="18" charset="0"/>
            </a:rPr>
            <a:t>тэрбум</a:t>
          </a:r>
          <a:r>
            <a:rPr lang="mn-MN" sz="1800" b="1" dirty="0" smtClean="0">
              <a:solidFill>
                <a:schemeClr val="tx1"/>
              </a:solidFill>
              <a:latin typeface="Times New Roman" panose="02020603050405020304" pitchFamily="18" charset="0"/>
              <a:cs typeface="Times New Roman" panose="02020603050405020304" pitchFamily="18" charset="0"/>
            </a:rPr>
            <a:t> </a:t>
          </a:r>
          <a:endParaRPr lang="pt-BR" sz="1800" b="1"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6F666D-E0C2-435B-BAA8-9287F9E5D38A}"/>
              </a:ext>
            </a:extLst>
          </p:cNvPr>
          <p:cNvSpPr>
            <a:spLocks noGrp="1"/>
          </p:cNvSpPr>
          <p:nvPr>
            <p:ph type="hdr" sz="quarter"/>
          </p:nvPr>
        </p:nvSpPr>
        <p:spPr>
          <a:xfrm>
            <a:off x="1" y="0"/>
            <a:ext cx="3077739" cy="471055"/>
          </a:xfrm>
          <a:prstGeom prst="rect">
            <a:avLst/>
          </a:prstGeom>
        </p:spPr>
        <p:txBody>
          <a:bodyPr vert="horz" lIns="94222" tIns="47111" rIns="94222" bIns="47111" rtlCol="0"/>
          <a:lstStyle>
            <a:lvl1pPr algn="l">
              <a:defRPr sz="1200"/>
            </a:lvl1pPr>
          </a:lstStyle>
          <a:p>
            <a:endParaRPr lang="en-ZA" dirty="0"/>
          </a:p>
        </p:txBody>
      </p:sp>
      <p:sp>
        <p:nvSpPr>
          <p:cNvPr id="3" name="Date Placeholder 2">
            <a:extLst>
              <a:ext uri="{FF2B5EF4-FFF2-40B4-BE49-F238E27FC236}">
                <a16:creationId xmlns:a16="http://schemas.microsoft.com/office/drawing/2014/main" xmlns="" id="{19FEBCAF-CB3F-4928-91AA-D61472F880C0}"/>
              </a:ext>
            </a:extLst>
          </p:cNvPr>
          <p:cNvSpPr>
            <a:spLocks noGrp="1"/>
          </p:cNvSpPr>
          <p:nvPr>
            <p:ph type="dt" sz="quarter" idx="1"/>
          </p:nvPr>
        </p:nvSpPr>
        <p:spPr>
          <a:xfrm>
            <a:off x="4023093" y="0"/>
            <a:ext cx="3077739" cy="471055"/>
          </a:xfrm>
          <a:prstGeom prst="rect">
            <a:avLst/>
          </a:prstGeom>
        </p:spPr>
        <p:txBody>
          <a:bodyPr vert="horz" lIns="94222" tIns="47111" rIns="94222" bIns="47111" rtlCol="0"/>
          <a:lstStyle>
            <a:lvl1pPr algn="r">
              <a:defRPr sz="1200"/>
            </a:lvl1pPr>
          </a:lstStyle>
          <a:p>
            <a:fld id="{EF1077DB-935E-4A0A-947A-D283B9F9F452}" type="datetimeFigureOut">
              <a:rPr lang="en-ZA" smtClean="0"/>
              <a:t>2019/04/05</a:t>
            </a:fld>
            <a:endParaRPr lang="en-ZA" dirty="0"/>
          </a:p>
        </p:txBody>
      </p:sp>
      <p:sp>
        <p:nvSpPr>
          <p:cNvPr id="4" name="Footer Placeholder 3">
            <a:extLst>
              <a:ext uri="{FF2B5EF4-FFF2-40B4-BE49-F238E27FC236}">
                <a16:creationId xmlns:a16="http://schemas.microsoft.com/office/drawing/2014/main" xmlns="" id="{69256698-63C6-4CCC-81CB-EA5604C30F1E}"/>
              </a:ext>
            </a:extLst>
          </p:cNvPr>
          <p:cNvSpPr>
            <a:spLocks noGrp="1"/>
          </p:cNvSpPr>
          <p:nvPr>
            <p:ph type="ftr" sz="quarter" idx="2"/>
          </p:nvPr>
        </p:nvSpPr>
        <p:spPr>
          <a:xfrm>
            <a:off x="1" y="8917423"/>
            <a:ext cx="3077739" cy="471054"/>
          </a:xfrm>
          <a:prstGeom prst="rect">
            <a:avLst/>
          </a:prstGeom>
        </p:spPr>
        <p:txBody>
          <a:bodyPr vert="horz" lIns="94222" tIns="47111" rIns="94222" bIns="47111"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4023093" y="8917423"/>
            <a:ext cx="3077739" cy="471054"/>
          </a:xfrm>
          <a:prstGeom prst="rect">
            <a:avLst/>
          </a:prstGeom>
        </p:spPr>
        <p:txBody>
          <a:bodyPr vert="horz" lIns="94222" tIns="47111" rIns="94222" bIns="47111"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5"/>
          </a:xfrm>
          <a:prstGeom prst="rect">
            <a:avLst/>
          </a:prstGeom>
        </p:spPr>
        <p:txBody>
          <a:bodyPr vert="horz" lIns="94222" tIns="47111" rIns="94222" bIns="47111" rtlCol="0"/>
          <a:lstStyle>
            <a:lvl1pPr algn="l">
              <a:defRPr sz="1200"/>
            </a:lvl1pPr>
          </a:lstStyle>
          <a:p>
            <a:endParaRPr lang="en-ZA" dirty="0"/>
          </a:p>
        </p:txBody>
      </p:sp>
      <p:sp>
        <p:nvSpPr>
          <p:cNvPr id="3" name="Date Placeholder 2"/>
          <p:cNvSpPr>
            <a:spLocks noGrp="1"/>
          </p:cNvSpPr>
          <p:nvPr>
            <p:ph type="dt" idx="1"/>
          </p:nvPr>
        </p:nvSpPr>
        <p:spPr>
          <a:xfrm>
            <a:off x="4023093" y="0"/>
            <a:ext cx="3077739" cy="471055"/>
          </a:xfrm>
          <a:prstGeom prst="rect">
            <a:avLst/>
          </a:prstGeom>
        </p:spPr>
        <p:txBody>
          <a:bodyPr vert="horz" lIns="94222" tIns="47111" rIns="94222" bIns="47111" rtlCol="0"/>
          <a:lstStyle>
            <a:lvl1pPr algn="r">
              <a:defRPr sz="1200"/>
            </a:lvl1pPr>
          </a:lstStyle>
          <a:p>
            <a:fld id="{19EDBDA2-4480-4D82-8886-1B64A7ECBBAC}" type="datetimeFigureOut">
              <a:rPr lang="en-ZA" smtClean="0"/>
              <a:t>2019/04/05</a:t>
            </a:fld>
            <a:endParaRPr lang="en-ZA"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2" tIns="47111" rIns="94222" bIns="47111" rtlCol="0" anchor="ctr"/>
          <a:lstStyle/>
          <a:p>
            <a:endParaRPr lang="en-ZA"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2" tIns="47111" rIns="94222"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8917423"/>
            <a:ext cx="3077739" cy="471054"/>
          </a:xfrm>
          <a:prstGeom prst="rect">
            <a:avLst/>
          </a:prstGeom>
        </p:spPr>
        <p:txBody>
          <a:bodyPr vert="horz" lIns="94222" tIns="47111" rIns="94222" bIns="47111" rtlCol="0" anchor="b"/>
          <a:lstStyle>
            <a:lvl1pPr algn="l">
              <a:defRPr sz="1200"/>
            </a:lvl1pPr>
          </a:lstStyle>
          <a:p>
            <a:endParaRPr lang="en-ZA" dirty="0"/>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2" tIns="47111" rIns="94222" bIns="47111" rtlCol="0" anchor="b"/>
          <a:lstStyle>
            <a:lvl1pPr algn="r">
              <a:defRPr sz="1200"/>
            </a:lvl1pPr>
          </a:lstStyle>
          <a:p>
            <a:fld id="{EFDDBACE-0F8F-43FD-98F0-DEE13552DADA}" type="slidenum">
              <a:rPr lang="en-ZA" smtClean="0"/>
              <a:t>‹#›</a:t>
            </a:fld>
            <a:endParaRPr lang="en-ZA"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FDDBACE-0F8F-43FD-98F0-DEE13552DADA}" type="slidenum">
              <a:rPr lang="en-ZA" smtClean="0"/>
              <a:t>23</a:t>
            </a:fld>
            <a:endParaRPr lang="en-ZA" dirty="0"/>
          </a:p>
        </p:txBody>
      </p:sp>
    </p:spTree>
    <p:extLst>
      <p:ext uri="{BB962C8B-B14F-4D97-AF65-F5344CB8AC3E}">
        <p14:creationId xmlns:p14="http://schemas.microsoft.com/office/powerpoint/2010/main" val="206762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xmlns=""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24" name="Rectangle 23">
            <a:extLst>
              <a:ext uri="{FF2B5EF4-FFF2-40B4-BE49-F238E27FC236}">
                <a16:creationId xmlns:a16="http://schemas.microsoft.com/office/drawing/2014/main" xmlns=""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xmlns=""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xmlns=""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xmlns=""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673AE6F-1F65-4C50-B8BB-3CE8E3C02F5E}"/>
              </a:ext>
            </a:extLst>
          </p:cNvPr>
          <p:cNvSpPr>
            <a:spLocks noGrp="1"/>
          </p:cNvSpPr>
          <p:nvPr>
            <p:ph type="title"/>
          </p:nvPr>
        </p:nvSpPr>
        <p:spPr>
          <a:xfrm>
            <a:off x="432000" y="432000"/>
            <a:ext cx="10143235" cy="432000"/>
          </a:xfrm>
        </p:spPr>
        <p:txBody>
          <a:bodyPr/>
          <a:lstStyle/>
          <a:p>
            <a:r>
              <a:rPr lang="en-US" smtClean="0"/>
              <a:t>Click to edit Master title style</a:t>
            </a:r>
            <a:endParaRPr lang="en-ZA" dirty="0"/>
          </a:p>
        </p:txBody>
      </p:sp>
      <p:sp>
        <p:nvSpPr>
          <p:cNvPr id="14" name="Text Placeholder 4">
            <a:extLst>
              <a:ext uri="{FF2B5EF4-FFF2-40B4-BE49-F238E27FC236}">
                <a16:creationId xmlns:a16="http://schemas.microsoft.com/office/drawing/2014/main" xmlns=""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2" name="Text Placeholder 11">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dirty="0"/>
              <a:t>2</a:t>
            </a:r>
            <a:endParaRPr lang="en-ZA" dirty="0"/>
          </a:p>
        </p:txBody>
      </p:sp>
      <p:sp>
        <p:nvSpPr>
          <p:cNvPr id="8" name="Text Placeholder 7">
            <a:extLst>
              <a:ext uri="{FF2B5EF4-FFF2-40B4-BE49-F238E27FC236}">
                <a16:creationId xmlns:a16="http://schemas.microsoft.com/office/drawing/2014/main" xmlns="" id="{DF0A5256-B267-47DA-858A-0F3867CB6139}"/>
              </a:ext>
            </a:extLst>
          </p:cNvPr>
          <p:cNvSpPr>
            <a:spLocks noGrp="1"/>
          </p:cNvSpPr>
          <p:nvPr>
            <p:ph type="body" sz="quarter" idx="12"/>
          </p:nvPr>
        </p:nvSpPr>
        <p:spPr>
          <a:xfrm>
            <a:off x="6753360" y="3314701"/>
            <a:ext cx="3069500" cy="3051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Footer Placeholder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a:lstStyle/>
          <a:p>
            <a:r>
              <a:rPr lang="en-ZA" dirty="0"/>
              <a:t>Add a footer</a:t>
            </a:r>
          </a:p>
        </p:txBody>
      </p:sp>
      <p:sp>
        <p:nvSpPr>
          <p:cNvPr id="15" name="Slide Number Placeholder 6">
            <a:extLst>
              <a:ext uri="{FF2B5EF4-FFF2-40B4-BE49-F238E27FC236}">
                <a16:creationId xmlns:a16="http://schemas.microsoft.com/office/drawing/2014/main" xmlns="" id="{03A8A6E9-DFE7-C84C-8C6D-E32D8A663AA6}"/>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47237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Text Placeholder 3">
            <a:extLst>
              <a:ext uri="{FF2B5EF4-FFF2-40B4-BE49-F238E27FC236}">
                <a16:creationId xmlns:a16="http://schemas.microsoft.com/office/drawing/2014/main" xmlns=""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0" name="Text Placeholder 3">
            <a:extLst>
              <a:ext uri="{FF2B5EF4-FFF2-40B4-BE49-F238E27FC236}">
                <a16:creationId xmlns:a16="http://schemas.microsoft.com/office/drawing/2014/main" xmlns=""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Content Placeholder 3">
            <a:extLst>
              <a:ext uri="{FF2B5EF4-FFF2-40B4-BE49-F238E27FC236}">
                <a16:creationId xmlns:a16="http://schemas.microsoft.com/office/drawing/2014/main" xmlns=""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Text Placeholder 9">
            <a:extLst>
              <a:ext uri="{FF2B5EF4-FFF2-40B4-BE49-F238E27FC236}">
                <a16:creationId xmlns:a16="http://schemas.microsoft.com/office/drawing/2014/main" xmlns=""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1" name="Text Placeholder 9">
            <a:extLst>
              <a:ext uri="{FF2B5EF4-FFF2-40B4-BE49-F238E27FC236}">
                <a16:creationId xmlns:a16="http://schemas.microsoft.com/office/drawing/2014/main" xmlns=""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2</a:t>
            </a:r>
            <a:endParaRPr lang="en-ZA" dirty="0"/>
          </a:p>
        </p:txBody>
      </p:sp>
      <p:sp>
        <p:nvSpPr>
          <p:cNvPr id="14" name="Text Placeholder 5">
            <a:extLst>
              <a:ext uri="{FF2B5EF4-FFF2-40B4-BE49-F238E27FC236}">
                <a16:creationId xmlns:a16="http://schemas.microsoft.com/office/drawing/2014/main" xmlns=""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9" name="Text Placeholder 9">
            <a:extLst>
              <a:ext uri="{FF2B5EF4-FFF2-40B4-BE49-F238E27FC236}">
                <a16:creationId xmlns:a16="http://schemas.microsoft.com/office/drawing/2014/main" xmlns=""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2" name="Text Placeholder 9">
            <a:extLst>
              <a:ext uri="{FF2B5EF4-FFF2-40B4-BE49-F238E27FC236}">
                <a16:creationId xmlns:a16="http://schemas.microsoft.com/office/drawing/2014/main" xmlns=""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3</a:t>
            </a:r>
            <a:endParaRPr lang="en-ZA" dirty="0"/>
          </a:p>
        </p:txBody>
      </p:sp>
      <p:sp>
        <p:nvSpPr>
          <p:cNvPr id="15" name="Text Placeholder 9">
            <a:extLst>
              <a:ext uri="{FF2B5EF4-FFF2-40B4-BE49-F238E27FC236}">
                <a16:creationId xmlns:a16="http://schemas.microsoft.com/office/drawing/2014/main" xmlns=""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xmlns="" id="{40258D63-D809-EE49-BCDD-8D6306004AEE}"/>
              </a:ext>
            </a:extLst>
          </p:cNvPr>
          <p:cNvSpPr>
            <a:spLocks noGrp="1"/>
          </p:cNvSpPr>
          <p:nvPr>
            <p:ph type="sldNum" sz="quarter" idx="3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87764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ZA" dirty="0"/>
          </a:p>
        </p:txBody>
      </p:sp>
      <p:cxnSp>
        <p:nvCxnSpPr>
          <p:cNvPr id="6" name="Straight Connector 5">
            <a:extLst>
              <a:ext uri="{FF2B5EF4-FFF2-40B4-BE49-F238E27FC236}">
                <a16:creationId xmlns:a16="http://schemas.microsoft.com/office/drawing/2014/main" xmlns=""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xmlns=""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0" name="Text Placeholder 5">
            <a:extLst>
              <a:ext uri="{FF2B5EF4-FFF2-40B4-BE49-F238E27FC236}">
                <a16:creationId xmlns:a16="http://schemas.microsoft.com/office/drawing/2014/main" xmlns=""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1" name="Text Placeholder 5">
            <a:extLst>
              <a:ext uri="{FF2B5EF4-FFF2-40B4-BE49-F238E27FC236}">
                <a16:creationId xmlns:a16="http://schemas.microsoft.com/office/drawing/2014/main" xmlns=""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xmlns=""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xmlns="" id="{AA059022-81BB-3141-9DC1-6E855A13A2D0}"/>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4303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0" name="Content Placeholder 2">
            <a:extLst>
              <a:ext uri="{FF2B5EF4-FFF2-40B4-BE49-F238E27FC236}">
                <a16:creationId xmlns:a16="http://schemas.microsoft.com/office/drawing/2014/main" xmlns=""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6" name="Content Placeholder 2">
            <a:extLst>
              <a:ext uri="{FF2B5EF4-FFF2-40B4-BE49-F238E27FC236}">
                <a16:creationId xmlns:a16="http://schemas.microsoft.com/office/drawing/2014/main" xmlns="" id="{D79DF38F-893A-4CE0-B168-9FAA1D01B8D7}"/>
              </a:ext>
            </a:extLst>
          </p:cNvPr>
          <p:cNvSpPr>
            <a:spLocks noGrp="1"/>
          </p:cNvSpPr>
          <p:nvPr>
            <p:ph idx="14"/>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4" name="Freeform: Shape 13" title="Arrow">
            <a:extLst>
              <a:ext uri="{FF2B5EF4-FFF2-40B4-BE49-F238E27FC236}">
                <a16:creationId xmlns:a16="http://schemas.microsoft.com/office/drawing/2014/main" xmlns=""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Content Placeholder 2">
            <a:extLst>
              <a:ext uri="{FF2B5EF4-FFF2-40B4-BE49-F238E27FC236}">
                <a16:creationId xmlns:a16="http://schemas.microsoft.com/office/drawing/2014/main" xmlns=""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8" name="Content Placeholder 2">
            <a:extLst>
              <a:ext uri="{FF2B5EF4-FFF2-40B4-BE49-F238E27FC236}">
                <a16:creationId xmlns:a16="http://schemas.microsoft.com/office/drawing/2014/main" xmlns="" id="{22F46232-3721-4BC5-BEB7-E61D878D79FA}"/>
              </a:ext>
            </a:extLst>
          </p:cNvPr>
          <p:cNvSpPr>
            <a:spLocks noGrp="1"/>
          </p:cNvSpPr>
          <p:nvPr>
            <p:ph idx="15"/>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Freeform: Shape 14" title="Arrow">
            <a:extLst>
              <a:ext uri="{FF2B5EF4-FFF2-40B4-BE49-F238E27FC236}">
                <a16:creationId xmlns:a16="http://schemas.microsoft.com/office/drawing/2014/main" xmlns=""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Content Placeholder 2">
            <a:extLst>
              <a:ext uri="{FF2B5EF4-FFF2-40B4-BE49-F238E27FC236}">
                <a16:creationId xmlns:a16="http://schemas.microsoft.com/office/drawing/2014/main" xmlns=""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9" name="Content Placeholder 2">
            <a:extLst>
              <a:ext uri="{FF2B5EF4-FFF2-40B4-BE49-F238E27FC236}">
                <a16:creationId xmlns:a16="http://schemas.microsoft.com/office/drawing/2014/main" xmlns="" id="{23CB58AD-849B-4714-8D57-C5C56343A24C}"/>
              </a:ext>
            </a:extLst>
          </p:cNvPr>
          <p:cNvSpPr>
            <a:spLocks noGrp="1"/>
          </p:cNvSpPr>
          <p:nvPr>
            <p:ph idx="16"/>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xmlns="" id="{B1CB22CF-1587-E74F-B211-A50F83802581}"/>
              </a:ext>
            </a:extLst>
          </p:cNvPr>
          <p:cNvSpPr>
            <a:spLocks noGrp="1"/>
          </p:cNvSpPr>
          <p:nvPr>
            <p:ph type="sldNum" sz="quarter" idx="19"/>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47048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13" name="Straight Arrow Connector 12">
            <a:extLst>
              <a:ext uri="{FF2B5EF4-FFF2-40B4-BE49-F238E27FC236}">
                <a16:creationId xmlns:a16="http://schemas.microsoft.com/office/drawing/2014/main" xmlns=""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xmlns=""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xmlns=""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xmlns=""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xmlns=""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xmlns=""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xmlns=""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0" name="Text Placeholder 10">
            <a:extLst>
              <a:ext uri="{FF2B5EF4-FFF2-40B4-BE49-F238E27FC236}">
                <a16:creationId xmlns:a16="http://schemas.microsoft.com/office/drawing/2014/main" xmlns=""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xmlns=""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xmlns=""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xmlns=""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xmlns=""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xmlns=""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xmlns=""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xmlns=""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xmlns=""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xmlns=""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xmlns=""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xmlns=""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xmlns=""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xmlns=""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xmlns=""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xmlns=""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xmlns=""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xmlns=""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3">
            <a:extLst>
              <a:ext uri="{FF2B5EF4-FFF2-40B4-BE49-F238E27FC236}">
                <a16:creationId xmlns:a16="http://schemas.microsoft.com/office/drawing/2014/main" xmlns=""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dirty="0"/>
              <a:t>Item Title</a:t>
            </a:r>
            <a:endParaRPr lang="en-ZA" dirty="0"/>
          </a:p>
        </p:txBody>
      </p:sp>
      <p:sp>
        <p:nvSpPr>
          <p:cNvPr id="41" name="Text Placeholder 36">
            <a:extLst>
              <a:ext uri="{FF2B5EF4-FFF2-40B4-BE49-F238E27FC236}">
                <a16:creationId xmlns:a16="http://schemas.microsoft.com/office/drawing/2014/main" xmlns=""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38" name="Slide Number Placeholder 6">
            <a:extLst>
              <a:ext uri="{FF2B5EF4-FFF2-40B4-BE49-F238E27FC236}">
                <a16:creationId xmlns:a16="http://schemas.microsoft.com/office/drawing/2014/main" xmlns="" id="{C4B93A79-C848-FB4C-BF10-00BE7B66F061}"/>
              </a:ext>
            </a:extLst>
          </p:cNvPr>
          <p:cNvSpPr>
            <a:spLocks noGrp="1"/>
          </p:cNvSpPr>
          <p:nvPr>
            <p:ph type="sldNum" sz="quarter" idx="61"/>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90900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8" name="Picture Placeholder 4">
            <a:extLst>
              <a:ext uri="{FF2B5EF4-FFF2-40B4-BE49-F238E27FC236}">
                <a16:creationId xmlns:a16="http://schemas.microsoft.com/office/drawing/2014/main" xmlns=""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39" name="Text Placeholder 8">
            <a:extLst>
              <a:ext uri="{FF2B5EF4-FFF2-40B4-BE49-F238E27FC236}">
                <a16:creationId xmlns:a16="http://schemas.microsoft.com/office/drawing/2014/main" xmlns=""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2" name="Text Placeholder 10">
            <a:extLst>
              <a:ext uri="{FF2B5EF4-FFF2-40B4-BE49-F238E27FC236}">
                <a16:creationId xmlns:a16="http://schemas.microsoft.com/office/drawing/2014/main" xmlns=""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3" name="Text Placeholder 8">
            <a:extLst>
              <a:ext uri="{FF2B5EF4-FFF2-40B4-BE49-F238E27FC236}">
                <a16:creationId xmlns:a16="http://schemas.microsoft.com/office/drawing/2014/main" xmlns=""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4" name="Picture Placeholder 4">
            <a:extLst>
              <a:ext uri="{FF2B5EF4-FFF2-40B4-BE49-F238E27FC236}">
                <a16:creationId xmlns:a16="http://schemas.microsoft.com/office/drawing/2014/main" xmlns=""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5" name="Text Placeholder 8">
            <a:extLst>
              <a:ext uri="{FF2B5EF4-FFF2-40B4-BE49-F238E27FC236}">
                <a16:creationId xmlns:a16="http://schemas.microsoft.com/office/drawing/2014/main" xmlns=""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6" name="Text Placeholder 10">
            <a:extLst>
              <a:ext uri="{FF2B5EF4-FFF2-40B4-BE49-F238E27FC236}">
                <a16:creationId xmlns:a16="http://schemas.microsoft.com/office/drawing/2014/main" xmlns=""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7" name="Text Placeholder 8">
            <a:extLst>
              <a:ext uri="{FF2B5EF4-FFF2-40B4-BE49-F238E27FC236}">
                <a16:creationId xmlns:a16="http://schemas.microsoft.com/office/drawing/2014/main" xmlns=""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8" name="Picture Placeholder 4">
            <a:extLst>
              <a:ext uri="{FF2B5EF4-FFF2-40B4-BE49-F238E27FC236}">
                <a16:creationId xmlns:a16="http://schemas.microsoft.com/office/drawing/2014/main" xmlns=""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9" name="Text Placeholder 8">
            <a:extLst>
              <a:ext uri="{FF2B5EF4-FFF2-40B4-BE49-F238E27FC236}">
                <a16:creationId xmlns:a16="http://schemas.microsoft.com/office/drawing/2014/main" xmlns=""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50" name="Text Placeholder 10">
            <a:extLst>
              <a:ext uri="{FF2B5EF4-FFF2-40B4-BE49-F238E27FC236}">
                <a16:creationId xmlns:a16="http://schemas.microsoft.com/office/drawing/2014/main" xmlns=""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51" name="Text Placeholder 8">
            <a:extLst>
              <a:ext uri="{FF2B5EF4-FFF2-40B4-BE49-F238E27FC236}">
                <a16:creationId xmlns:a16="http://schemas.microsoft.com/office/drawing/2014/main" xmlns=""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18" name="Slide Number Placeholder 6">
            <a:extLst>
              <a:ext uri="{FF2B5EF4-FFF2-40B4-BE49-F238E27FC236}">
                <a16:creationId xmlns:a16="http://schemas.microsoft.com/office/drawing/2014/main" xmlns="" id="{AE8F62FC-AFDE-3E45-856E-4C504FC42FEC}"/>
              </a:ext>
            </a:extLst>
          </p:cNvPr>
          <p:cNvSpPr>
            <a:spLocks noGrp="1"/>
          </p:cNvSpPr>
          <p:nvPr>
            <p:ph type="sldNum" sz="quarter" idx="4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21264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Picture Placeholder 15">
            <a:extLst>
              <a:ext uri="{FF2B5EF4-FFF2-40B4-BE49-F238E27FC236}">
                <a16:creationId xmlns:a16="http://schemas.microsoft.com/office/drawing/2014/main" xmlns=""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18" name="Text Placeholder 8">
            <a:extLst>
              <a:ext uri="{FF2B5EF4-FFF2-40B4-BE49-F238E27FC236}">
                <a16:creationId xmlns:a16="http://schemas.microsoft.com/office/drawing/2014/main" xmlns=""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19" name="Text Placeholder 10">
            <a:extLst>
              <a:ext uri="{FF2B5EF4-FFF2-40B4-BE49-F238E27FC236}">
                <a16:creationId xmlns:a16="http://schemas.microsoft.com/office/drawing/2014/main" xmlns=""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9" name="Picture Placeholder 15">
            <a:extLst>
              <a:ext uri="{FF2B5EF4-FFF2-40B4-BE49-F238E27FC236}">
                <a16:creationId xmlns:a16="http://schemas.microsoft.com/office/drawing/2014/main" xmlns=""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36" name="Text Placeholder 8">
            <a:extLst>
              <a:ext uri="{FF2B5EF4-FFF2-40B4-BE49-F238E27FC236}">
                <a16:creationId xmlns:a16="http://schemas.microsoft.com/office/drawing/2014/main" xmlns=""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37" name="Text Placeholder 10">
            <a:extLst>
              <a:ext uri="{FF2B5EF4-FFF2-40B4-BE49-F238E27FC236}">
                <a16:creationId xmlns:a16="http://schemas.microsoft.com/office/drawing/2014/main" xmlns=""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0" name="Picture Placeholder 15">
            <a:extLst>
              <a:ext uri="{FF2B5EF4-FFF2-40B4-BE49-F238E27FC236}">
                <a16:creationId xmlns:a16="http://schemas.microsoft.com/office/drawing/2014/main" xmlns=""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40" name="Text Placeholder 8">
            <a:extLst>
              <a:ext uri="{FF2B5EF4-FFF2-40B4-BE49-F238E27FC236}">
                <a16:creationId xmlns:a16="http://schemas.microsoft.com/office/drawing/2014/main" xmlns=""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41" name="Text Placeholder 10">
            <a:extLst>
              <a:ext uri="{FF2B5EF4-FFF2-40B4-BE49-F238E27FC236}">
                <a16:creationId xmlns:a16="http://schemas.microsoft.com/office/drawing/2014/main" xmlns=""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4" name="Picture Placeholder 15">
            <a:extLst>
              <a:ext uri="{FF2B5EF4-FFF2-40B4-BE49-F238E27FC236}">
                <a16:creationId xmlns:a16="http://schemas.microsoft.com/office/drawing/2014/main" xmlns=""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52" name="Text Placeholder 8">
            <a:extLst>
              <a:ext uri="{FF2B5EF4-FFF2-40B4-BE49-F238E27FC236}">
                <a16:creationId xmlns:a16="http://schemas.microsoft.com/office/drawing/2014/main" xmlns=""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3" name="Text Placeholder 10">
            <a:extLst>
              <a:ext uri="{FF2B5EF4-FFF2-40B4-BE49-F238E27FC236}">
                <a16:creationId xmlns:a16="http://schemas.microsoft.com/office/drawing/2014/main" xmlns=""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Picture Placeholder 15">
            <a:extLst>
              <a:ext uri="{FF2B5EF4-FFF2-40B4-BE49-F238E27FC236}">
                <a16:creationId xmlns:a16="http://schemas.microsoft.com/office/drawing/2014/main" xmlns=""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57" name="Text Placeholder 8">
            <a:extLst>
              <a:ext uri="{FF2B5EF4-FFF2-40B4-BE49-F238E27FC236}">
                <a16:creationId xmlns:a16="http://schemas.microsoft.com/office/drawing/2014/main" xmlns=""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8" name="Text Placeholder 10">
            <a:extLst>
              <a:ext uri="{FF2B5EF4-FFF2-40B4-BE49-F238E27FC236}">
                <a16:creationId xmlns:a16="http://schemas.microsoft.com/office/drawing/2014/main" xmlns=""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6" name="Picture Placeholder 15">
            <a:extLst>
              <a:ext uri="{FF2B5EF4-FFF2-40B4-BE49-F238E27FC236}">
                <a16:creationId xmlns:a16="http://schemas.microsoft.com/office/drawing/2014/main" xmlns=""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smtClean="0"/>
              <a:t>Click icon to add picture</a:t>
            </a:r>
            <a:endParaRPr lang="en-ZA" dirty="0"/>
          </a:p>
        </p:txBody>
      </p:sp>
      <p:sp>
        <p:nvSpPr>
          <p:cNvPr id="59" name="Text Placeholder 8">
            <a:extLst>
              <a:ext uri="{FF2B5EF4-FFF2-40B4-BE49-F238E27FC236}">
                <a16:creationId xmlns:a16="http://schemas.microsoft.com/office/drawing/2014/main" xmlns=""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60" name="Text Placeholder 10">
            <a:extLst>
              <a:ext uri="{FF2B5EF4-FFF2-40B4-BE49-F238E27FC236}">
                <a16:creationId xmlns:a16="http://schemas.microsoft.com/office/drawing/2014/main" xmlns=""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24" name="Slide Number Placeholder 6">
            <a:extLst>
              <a:ext uri="{FF2B5EF4-FFF2-40B4-BE49-F238E27FC236}">
                <a16:creationId xmlns:a16="http://schemas.microsoft.com/office/drawing/2014/main" xmlns="" id="{694CD2E2-CA8B-354D-8563-5AC361B78B27}"/>
              </a:ext>
            </a:extLst>
          </p:cNvPr>
          <p:cNvSpPr>
            <a:spLocks noGrp="1"/>
          </p:cNvSpPr>
          <p:nvPr>
            <p:ph type="sldNum" sz="quarter" idx="6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21289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Footer Placeholder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D93E3A8D-44B7-4CCB-AEEA-A0EF560F1504}"/>
              </a:ext>
            </a:extLst>
          </p:cNvPr>
          <p:cNvSpPr>
            <a:spLocks noGrp="1"/>
          </p:cNvSpPr>
          <p:nvPr>
            <p:ph type="sldNum" sz="quarter" idx="13"/>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7345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Title 4">
            <a:extLst>
              <a:ext uri="{FF2B5EF4-FFF2-40B4-BE49-F238E27FC236}">
                <a16:creationId xmlns:a16="http://schemas.microsoft.com/office/drawing/2014/main" xmlns="" id="{05CD2AAA-246C-4A45-BE24-C1A9DB1D3C6B}"/>
              </a:ext>
            </a:extLst>
          </p:cNvPr>
          <p:cNvSpPr>
            <a:spLocks noGrp="1"/>
          </p:cNvSpPr>
          <p:nvPr>
            <p:ph type="title"/>
          </p:nvPr>
        </p:nvSpPr>
        <p:spPr>
          <a:xfrm>
            <a:off x="432000" y="432000"/>
            <a:ext cx="10143235" cy="432000"/>
          </a:xfrm>
        </p:spPr>
        <p:txBody>
          <a:bodyPr/>
          <a:lstStyle/>
          <a:p>
            <a:r>
              <a:rPr lang="en-US" smtClean="0"/>
              <a:t>Click to edit Master title style</a:t>
            </a:r>
            <a:endParaRPr lang="en-ZA" dirty="0"/>
          </a:p>
        </p:txBody>
      </p:sp>
      <p:sp>
        <p:nvSpPr>
          <p:cNvPr id="7" name="Slide Number Placeholder 6">
            <a:extLst>
              <a:ext uri="{FF2B5EF4-FFF2-40B4-BE49-F238E27FC236}">
                <a16:creationId xmlns:a16="http://schemas.microsoft.com/office/drawing/2014/main" xmlns="" id="{005A0092-7256-3C4E-857B-D93B1A8D2CC7}"/>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
        <p:nvSpPr>
          <p:cNvPr id="8" name="Content Placeholder 2">
            <a:extLst>
              <a:ext uri="{FF2B5EF4-FFF2-40B4-BE49-F238E27FC236}">
                <a16:creationId xmlns:a16="http://schemas.microsoft.com/office/drawing/2014/main" xmlns="" id="{109829B2-67B8-42AF-A8F6-0483C504E33A}"/>
              </a:ext>
            </a:extLst>
          </p:cNvPr>
          <p:cNvSpPr>
            <a:spLocks noGrp="1"/>
          </p:cNvSpPr>
          <p:nvPr>
            <p:ph sz="half" idx="1"/>
          </p:nvPr>
        </p:nvSpPr>
        <p:spPr>
          <a:xfrm>
            <a:off x="432000" y="1197204"/>
            <a:ext cx="4865864" cy="49797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a:extLst>
              <a:ext uri="{FF2B5EF4-FFF2-40B4-BE49-F238E27FC236}">
                <a16:creationId xmlns:a16="http://schemas.microsoft.com/office/drawing/2014/main" xmlns="" id="{D0953015-A379-403E-8191-D885E217C757}"/>
              </a:ext>
            </a:extLst>
          </p:cNvPr>
          <p:cNvSpPr>
            <a:spLocks noGrp="1"/>
          </p:cNvSpPr>
          <p:nvPr>
            <p:ph sz="half" idx="2"/>
          </p:nvPr>
        </p:nvSpPr>
        <p:spPr>
          <a:xfrm>
            <a:off x="5709372" y="1197204"/>
            <a:ext cx="4865864" cy="49797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155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3883617" y="1152000"/>
            <a:ext cx="3240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11" name="Text Placeholder 10">
            <a:extLst>
              <a:ext uri="{FF2B5EF4-FFF2-40B4-BE49-F238E27FC236}">
                <a16:creationId xmlns:a16="http://schemas.microsoft.com/office/drawing/2014/main" xmlns="" id="{5B4A252E-78C9-4F76-98A4-A4B580AD072A}"/>
              </a:ext>
            </a:extLst>
          </p:cNvPr>
          <p:cNvSpPr>
            <a:spLocks noGrp="1"/>
          </p:cNvSpPr>
          <p:nvPr>
            <p:ph type="body" sz="quarter" idx="13"/>
          </p:nvPr>
        </p:nvSpPr>
        <p:spPr>
          <a:xfrm>
            <a:off x="7335235" y="1152000"/>
            <a:ext cx="3240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xmlns="" id="{BC3A1E70-888C-457D-AFFC-B6844C5A7A9B}"/>
              </a:ext>
            </a:extLst>
          </p:cNvPr>
          <p:cNvSpPr>
            <a:spLocks noGrp="1"/>
          </p:cNvSpPr>
          <p:nvPr>
            <p:ph type="title"/>
          </p:nvPr>
        </p:nvSpPr>
        <p:spPr>
          <a:xfrm>
            <a:off x="432000" y="432000"/>
            <a:ext cx="10143235" cy="432000"/>
          </a:xfrm>
        </p:spPr>
        <p:txBody>
          <a:bodyPr/>
          <a:lstStyle/>
          <a:p>
            <a:r>
              <a:rPr lang="en-US" smtClean="0"/>
              <a:t>Click to edit Master title style</a:t>
            </a:r>
            <a:endParaRPr lang="en-ZA"/>
          </a:p>
        </p:txBody>
      </p:sp>
      <p:sp>
        <p:nvSpPr>
          <p:cNvPr id="9" name="Slide Number Placeholder 6">
            <a:extLst>
              <a:ext uri="{FF2B5EF4-FFF2-40B4-BE49-F238E27FC236}">
                <a16:creationId xmlns:a16="http://schemas.microsoft.com/office/drawing/2014/main" xmlns="" id="{DB8ADDC7-03DF-504A-BCB2-CD59459CCF54}"/>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bg>
      <p:bgPr>
        <a:solidFill>
          <a:schemeClr val="accent4"/>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xmlns=""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xmlns=""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3" name="Picture Placeholder 22">
            <a:extLst>
              <a:ext uri="{FF2B5EF4-FFF2-40B4-BE49-F238E27FC236}">
                <a16:creationId xmlns:a16="http://schemas.microsoft.com/office/drawing/2014/main" xmlns=""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xmlns="" id="{8183FF27-EC9A-4B3B-8FC8-8C0B22BAF41E}"/>
              </a:ext>
            </a:extLst>
          </p:cNvPr>
          <p:cNvSpPr>
            <a:spLocks noGrp="1"/>
          </p:cNvSpPr>
          <p:nvPr>
            <p:ph type="ftr" sz="quarter" idx="1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xmlns="" id="{66BEA673-E77B-454E-A2E7-937820AAEFF4}"/>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245197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490809" y="1152525"/>
            <a:ext cx="1908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p:nvPr>
        </p:nvSpPr>
        <p:spPr>
          <a:xfrm>
            <a:off x="4549618" y="1152525"/>
            <a:ext cx="1908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p:nvPr>
        </p:nvSpPr>
        <p:spPr>
          <a:xfrm>
            <a:off x="6608427" y="1148060"/>
            <a:ext cx="1908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p:nvPr>
        </p:nvSpPr>
        <p:spPr>
          <a:xfrm>
            <a:off x="8667235" y="1152525"/>
            <a:ext cx="1908000" cy="503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a:lstStyle/>
          <a:p>
            <a:r>
              <a:rPr lang="en-ZA" dirty="0"/>
              <a:t>Add a footer</a:t>
            </a:r>
          </a:p>
        </p:txBody>
      </p:sp>
      <p:sp>
        <p:nvSpPr>
          <p:cNvPr id="6" name="Title 5">
            <a:extLst>
              <a:ext uri="{FF2B5EF4-FFF2-40B4-BE49-F238E27FC236}">
                <a16:creationId xmlns:a16="http://schemas.microsoft.com/office/drawing/2014/main" xmlns="" id="{0219BBF2-DEB7-4E8E-8C83-D3D10FA6E37E}"/>
              </a:ext>
            </a:extLst>
          </p:cNvPr>
          <p:cNvSpPr>
            <a:spLocks noGrp="1"/>
          </p:cNvSpPr>
          <p:nvPr>
            <p:ph type="title"/>
          </p:nvPr>
        </p:nvSpPr>
        <p:spPr>
          <a:xfrm>
            <a:off x="432000" y="432000"/>
            <a:ext cx="10143235" cy="432000"/>
          </a:xfrm>
        </p:spPr>
        <p:txBody>
          <a:bodyPr/>
          <a:lstStyle/>
          <a:p>
            <a:r>
              <a:rPr lang="en-US" smtClean="0"/>
              <a:t>Click to edit Master title style</a:t>
            </a:r>
            <a:endParaRPr lang="en-ZA"/>
          </a:p>
        </p:txBody>
      </p:sp>
      <p:sp>
        <p:nvSpPr>
          <p:cNvPr id="10" name="Slide Number Placeholder 6">
            <a:extLst>
              <a:ext uri="{FF2B5EF4-FFF2-40B4-BE49-F238E27FC236}">
                <a16:creationId xmlns:a16="http://schemas.microsoft.com/office/drawing/2014/main" xmlns="" id="{08BEF633-490C-6441-95CA-B2301D2D96DC}"/>
              </a:ext>
            </a:extLst>
          </p:cNvPr>
          <p:cNvSpPr>
            <a:spLocks noGrp="1"/>
          </p:cNvSpPr>
          <p:nvPr>
            <p:ph type="sldNum" sz="quarter" idx="17"/>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Footer Placeholder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xmlns="" id="{3673AE6F-1F65-4C50-B8BB-3CE8E3C02F5E}"/>
              </a:ext>
            </a:extLst>
          </p:cNvPr>
          <p:cNvSpPr>
            <a:spLocks noGrp="1"/>
          </p:cNvSpPr>
          <p:nvPr>
            <p:ph type="title"/>
          </p:nvPr>
        </p:nvSpPr>
        <p:spPr>
          <a:xfrm>
            <a:off x="432000" y="432000"/>
            <a:ext cx="10143235" cy="432000"/>
          </a:xfrm>
        </p:spPr>
        <p:txBody>
          <a:bodyPr/>
          <a:lstStyle/>
          <a:p>
            <a:r>
              <a:rPr lang="en-US" smtClean="0"/>
              <a:t>Click to edit Master title style</a:t>
            </a:r>
            <a:endParaRPr lang="en-ZA"/>
          </a:p>
        </p:txBody>
      </p:sp>
      <p:sp>
        <p:nvSpPr>
          <p:cNvPr id="9" name="Slide Number Placeholder 6">
            <a:extLst>
              <a:ext uri="{FF2B5EF4-FFF2-40B4-BE49-F238E27FC236}">
                <a16:creationId xmlns:a16="http://schemas.microsoft.com/office/drawing/2014/main" xmlns="" id="{EFE5FCFC-5862-8346-B282-9ACAE5AA2B95}"/>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
        <p:nvSpPr>
          <p:cNvPr id="10" name="Content Placeholder 5">
            <a:extLst>
              <a:ext uri="{FF2B5EF4-FFF2-40B4-BE49-F238E27FC236}">
                <a16:creationId xmlns:a16="http://schemas.microsoft.com/office/drawing/2014/main" xmlns="" id="{484CD98A-64EE-42B1-9A8B-F495FEF2E9FE}"/>
              </a:ext>
            </a:extLst>
          </p:cNvPr>
          <p:cNvSpPr>
            <a:spLocks noGrp="1"/>
          </p:cNvSpPr>
          <p:nvPr>
            <p:ph sz="quarter" idx="4"/>
          </p:nvPr>
        </p:nvSpPr>
        <p:spPr>
          <a:xfrm>
            <a:off x="5715235" y="1581663"/>
            <a:ext cx="4786225" cy="460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a:extLst>
              <a:ext uri="{FF2B5EF4-FFF2-40B4-BE49-F238E27FC236}">
                <a16:creationId xmlns:a16="http://schemas.microsoft.com/office/drawing/2014/main" xmlns="" id="{99F7B39C-4DE9-4650-869E-0410A8E29AAA}"/>
              </a:ext>
            </a:extLst>
          </p:cNvPr>
          <p:cNvSpPr>
            <a:spLocks noGrp="1"/>
          </p:cNvSpPr>
          <p:nvPr>
            <p:ph type="body" sz="quarter" idx="3"/>
          </p:nvPr>
        </p:nvSpPr>
        <p:spPr>
          <a:xfrm>
            <a:off x="5715235" y="1151999"/>
            <a:ext cx="4860000" cy="359999"/>
          </a:xfrm>
        </p:spPr>
        <p:txBody>
          <a:bodyPr vert="horz" lIns="0" tIns="0" rIns="0" bIns="0" rtlCol="0" anchor="t">
            <a:noAutofit/>
          </a:bodyPr>
          <a:lstStyle>
            <a:lvl1pPr marL="0" indent="0">
              <a:buNone/>
              <a:defRPr lang="en-US" sz="2400" b="1"/>
            </a:lvl1pPr>
          </a:lstStyle>
          <a:p>
            <a:pPr marL="266700" lvl="0" indent="-266700"/>
            <a:r>
              <a:rPr lang="en-US" smtClean="0"/>
              <a:t>Click to 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a:lstStyle/>
          <a:p>
            <a:r>
              <a:rPr lang="en-ZA" dirty="0"/>
              <a:t>Add a footer</a:t>
            </a:r>
          </a:p>
        </p:txBody>
      </p:sp>
      <p:sp>
        <p:nvSpPr>
          <p:cNvPr id="4" name="Slide Number Placeholder 6">
            <a:extLst>
              <a:ext uri="{FF2B5EF4-FFF2-40B4-BE49-F238E27FC236}">
                <a16:creationId xmlns:a16="http://schemas.microsoft.com/office/drawing/2014/main" xmlns="" id="{B5454C20-CBD2-8F4B-8A28-F61813EE96D8}"/>
              </a:ext>
            </a:extLst>
          </p:cNvPr>
          <p:cNvSpPr>
            <a:spLocks noGrp="1"/>
          </p:cNvSpPr>
          <p:nvPr>
            <p:ph type="sldNum" sz="quarter" idx="13"/>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
        <p:nvSpPr>
          <p:cNvPr id="5" name="Title 1">
            <a:extLst>
              <a:ext uri="{FF2B5EF4-FFF2-40B4-BE49-F238E27FC236}">
                <a16:creationId xmlns:a16="http://schemas.microsoft.com/office/drawing/2014/main" xmlns=""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6" name="Text Placeholder 3">
            <a:extLst>
              <a:ext uri="{FF2B5EF4-FFF2-40B4-BE49-F238E27FC236}">
                <a16:creationId xmlns:a16="http://schemas.microsoft.com/office/drawing/2014/main" xmlns="" id="{E7336E73-8189-49DD-8813-80CD92FB5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Content Placeholder 2">
            <a:extLst>
              <a:ext uri="{FF2B5EF4-FFF2-40B4-BE49-F238E27FC236}">
                <a16:creationId xmlns:a16="http://schemas.microsoft.com/office/drawing/2014/main" xmlns="" id="{6F8D5478-FA4F-48AE-8588-59081070B7D7}"/>
              </a:ext>
            </a:extLst>
          </p:cNvPr>
          <p:cNvSpPr>
            <a:spLocks noGrp="1"/>
          </p:cNvSpPr>
          <p:nvPr>
            <p:ph idx="1"/>
          </p:nvPr>
        </p:nvSpPr>
        <p:spPr>
          <a:xfrm>
            <a:off x="5183188" y="457201"/>
            <a:ext cx="508260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178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a:lstStyle/>
          <a:p>
            <a:r>
              <a:rPr lang="en-ZA" dirty="0"/>
              <a:t>Add a footer</a:t>
            </a:r>
          </a:p>
        </p:txBody>
      </p:sp>
      <p:sp>
        <p:nvSpPr>
          <p:cNvPr id="4" name="Slide Number Placeholder 6">
            <a:extLst>
              <a:ext uri="{FF2B5EF4-FFF2-40B4-BE49-F238E27FC236}">
                <a16:creationId xmlns:a16="http://schemas.microsoft.com/office/drawing/2014/main" xmlns="" id="{B5454C20-CBD2-8F4B-8A28-F61813EE96D8}"/>
              </a:ext>
            </a:extLst>
          </p:cNvPr>
          <p:cNvSpPr>
            <a:spLocks noGrp="1"/>
          </p:cNvSpPr>
          <p:nvPr>
            <p:ph type="sldNum" sz="quarter" idx="13"/>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
        <p:nvSpPr>
          <p:cNvPr id="5" name="Title 1">
            <a:extLst>
              <a:ext uri="{FF2B5EF4-FFF2-40B4-BE49-F238E27FC236}">
                <a16:creationId xmlns:a16="http://schemas.microsoft.com/office/drawing/2014/main" xmlns=""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6" name="Text Placeholder 3">
            <a:extLst>
              <a:ext uri="{FF2B5EF4-FFF2-40B4-BE49-F238E27FC236}">
                <a16:creationId xmlns:a16="http://schemas.microsoft.com/office/drawing/2014/main" xmlns="" id="{E7336E73-8189-49DD-8813-80CD92FB5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Picture Placeholder 2">
            <a:extLst>
              <a:ext uri="{FF2B5EF4-FFF2-40B4-BE49-F238E27FC236}">
                <a16:creationId xmlns:a16="http://schemas.microsoft.com/office/drawing/2014/main" xmlns="" id="{050FC2D7-C428-4985-A707-D3D2DA6165E1}"/>
              </a:ext>
            </a:extLst>
          </p:cNvPr>
          <p:cNvSpPr>
            <a:spLocks noGrp="1"/>
          </p:cNvSpPr>
          <p:nvPr>
            <p:ph type="pic" idx="1"/>
          </p:nvPr>
        </p:nvSpPr>
        <p:spPr>
          <a:xfrm>
            <a:off x="5183188" y="457201"/>
            <a:ext cx="506374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503924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6" name="Slide Number Placeholder 6">
            <a:extLst>
              <a:ext uri="{FF2B5EF4-FFF2-40B4-BE49-F238E27FC236}">
                <a16:creationId xmlns:a16="http://schemas.microsoft.com/office/drawing/2014/main" xmlns="" id="{28DDE606-CFBE-5C4D-91D3-266C9C6E730C}"/>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50585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a:lstStyle/>
          <a:p>
            <a:r>
              <a:rPr lang="en-ZA" dirty="0"/>
              <a:t>Add a footer</a:t>
            </a:r>
          </a:p>
        </p:txBody>
      </p:sp>
      <p:sp>
        <p:nvSpPr>
          <p:cNvPr id="4" name="Slide Number Placeholder 6">
            <a:extLst>
              <a:ext uri="{FF2B5EF4-FFF2-40B4-BE49-F238E27FC236}">
                <a16:creationId xmlns:a16="http://schemas.microsoft.com/office/drawing/2014/main" xmlns="" id="{B5454C20-CBD2-8F4B-8A28-F61813EE96D8}"/>
              </a:ext>
            </a:extLst>
          </p:cNvPr>
          <p:cNvSpPr>
            <a:spLocks noGrp="1"/>
          </p:cNvSpPr>
          <p:nvPr>
            <p:ph type="sldNum" sz="quarter" idx="13"/>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139767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xmlns=""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xmlns=""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4" name="Group 3">
            <a:extLst>
              <a:ext uri="{FF2B5EF4-FFF2-40B4-BE49-F238E27FC236}">
                <a16:creationId xmlns:a16="http://schemas.microsoft.com/office/drawing/2014/main" xmlns=""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xmlns=""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xmlns=""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9" name="Text Placeholder 4">
            <a:extLst>
              <a:ext uri="{FF2B5EF4-FFF2-40B4-BE49-F238E27FC236}">
                <a16:creationId xmlns:a16="http://schemas.microsoft.com/office/drawing/2014/main" xmlns=""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a:t>
            </a:r>
            <a:endParaRPr lang="en-ZA" dirty="0"/>
          </a:p>
        </p:txBody>
      </p:sp>
      <p:sp>
        <p:nvSpPr>
          <p:cNvPr id="20" name="Text Placeholder 10">
            <a:extLst>
              <a:ext uri="{FF2B5EF4-FFF2-40B4-BE49-F238E27FC236}">
                <a16:creationId xmlns:a16="http://schemas.microsoft.com/office/drawing/2014/main" xmlns=""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dirty="0"/>
              <a:t>Email</a:t>
            </a:r>
            <a:endParaRPr lang="en-ZA" dirty="0"/>
          </a:p>
        </p:txBody>
      </p:sp>
      <p:sp>
        <p:nvSpPr>
          <p:cNvPr id="21" name="Text Placeholder 15">
            <a:extLst>
              <a:ext uri="{FF2B5EF4-FFF2-40B4-BE49-F238E27FC236}">
                <a16:creationId xmlns:a16="http://schemas.microsoft.com/office/drawing/2014/main" xmlns=""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dirty="0"/>
              <a:t>Website</a:t>
            </a:r>
            <a:endParaRPr lang="en-ZA" dirty="0"/>
          </a:p>
        </p:txBody>
      </p:sp>
    </p:spTree>
    <p:extLst>
      <p:ext uri="{BB962C8B-B14F-4D97-AF65-F5344CB8AC3E}">
        <p14:creationId xmlns:p14="http://schemas.microsoft.com/office/powerpoint/2010/main" val="2930386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88D655-4406-4239-85EC-50C2308745AA}"/>
              </a:ext>
            </a:extLst>
          </p:cNvPr>
          <p:cNvSpPr/>
          <p:nvPr userDrawn="1"/>
        </p:nvSpPr>
        <p:spPr>
          <a:xfrm>
            <a:off x="145004" y="135743"/>
            <a:ext cx="11909425"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xmlns=""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xmlns=""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xmlns=""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175719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40147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xmlns=""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86063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ntro Copy">
    <p:bg>
      <p:bgPr>
        <a:solidFill>
          <a:schemeClr val="bg1">
            <a:lumMod val="95000"/>
          </a:schemeClr>
        </a:solidFill>
        <a:effectLst/>
      </p:bgPr>
    </p:bg>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xmlns=""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12" name="Content Placeholder 2">
            <a:extLst>
              <a:ext uri="{FF2B5EF4-FFF2-40B4-BE49-F238E27FC236}">
                <a16:creationId xmlns:a16="http://schemas.microsoft.com/office/drawing/2014/main" xmlns="" id="{70C5F94B-D0C9-41CA-8885-CBEA4C917545}"/>
              </a:ext>
            </a:extLst>
          </p:cNvPr>
          <p:cNvSpPr>
            <a:spLocks noGrp="1"/>
          </p:cNvSpPr>
          <p:nvPr>
            <p:ph idx="13"/>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grpSp>
        <p:nvGrpSpPr>
          <p:cNvPr id="8" name="Group 7">
            <a:extLst>
              <a:ext uri="{FF2B5EF4-FFF2-40B4-BE49-F238E27FC236}">
                <a16:creationId xmlns:a16="http://schemas.microsoft.com/office/drawing/2014/main" xmlns=""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xmlns=""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xmlns=""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351855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Rectangle 3">
            <a:extLst>
              <a:ext uri="{FF2B5EF4-FFF2-40B4-BE49-F238E27FC236}">
                <a16:creationId xmlns:a16="http://schemas.microsoft.com/office/drawing/2014/main" xmlns=""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5">
            <a:extLst>
              <a:ext uri="{FF2B5EF4-FFF2-40B4-BE49-F238E27FC236}">
                <a16:creationId xmlns:a16="http://schemas.microsoft.com/office/drawing/2014/main" xmlns=""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xmlns=""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xmlns=""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Rectangle 22">
            <a:extLst>
              <a:ext uri="{FF2B5EF4-FFF2-40B4-BE49-F238E27FC236}">
                <a16:creationId xmlns:a16="http://schemas.microsoft.com/office/drawing/2014/main" xmlns=""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5">
            <a:extLst>
              <a:ext uri="{FF2B5EF4-FFF2-40B4-BE49-F238E27FC236}">
                <a16:creationId xmlns:a16="http://schemas.microsoft.com/office/drawing/2014/main" xmlns=""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xmlns=""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xmlns=""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4" name="Rectangle 23">
            <a:extLst>
              <a:ext uri="{FF2B5EF4-FFF2-40B4-BE49-F238E27FC236}">
                <a16:creationId xmlns:a16="http://schemas.microsoft.com/office/drawing/2014/main" xmlns=""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15">
            <a:extLst>
              <a:ext uri="{FF2B5EF4-FFF2-40B4-BE49-F238E27FC236}">
                <a16:creationId xmlns:a16="http://schemas.microsoft.com/office/drawing/2014/main" xmlns=""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xmlns=""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xmlns=""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Rectangle 24">
            <a:extLst>
              <a:ext uri="{FF2B5EF4-FFF2-40B4-BE49-F238E27FC236}">
                <a16:creationId xmlns:a16="http://schemas.microsoft.com/office/drawing/2014/main" xmlns=""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15">
            <a:extLst>
              <a:ext uri="{FF2B5EF4-FFF2-40B4-BE49-F238E27FC236}">
                <a16:creationId xmlns:a16="http://schemas.microsoft.com/office/drawing/2014/main" xmlns=""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3" name="Text Placeholder 8">
            <a:extLst>
              <a:ext uri="{FF2B5EF4-FFF2-40B4-BE49-F238E27FC236}">
                <a16:creationId xmlns:a16="http://schemas.microsoft.com/office/drawing/2014/main" xmlns=""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xmlns=""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6" name="Rectangle 25">
            <a:extLst>
              <a:ext uri="{FF2B5EF4-FFF2-40B4-BE49-F238E27FC236}">
                <a16:creationId xmlns:a16="http://schemas.microsoft.com/office/drawing/2014/main" xmlns=""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15">
            <a:extLst>
              <a:ext uri="{FF2B5EF4-FFF2-40B4-BE49-F238E27FC236}">
                <a16:creationId xmlns:a16="http://schemas.microsoft.com/office/drawing/2014/main" xmlns=""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5" name="Text Placeholder 8">
            <a:extLst>
              <a:ext uri="{FF2B5EF4-FFF2-40B4-BE49-F238E27FC236}">
                <a16:creationId xmlns:a16="http://schemas.microsoft.com/office/drawing/2014/main" xmlns=""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6" name="Text Placeholder 10">
            <a:extLst>
              <a:ext uri="{FF2B5EF4-FFF2-40B4-BE49-F238E27FC236}">
                <a16:creationId xmlns:a16="http://schemas.microsoft.com/office/drawing/2014/main" xmlns=""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22" name="Slide Number Placeholder 6">
            <a:extLst>
              <a:ext uri="{FF2B5EF4-FFF2-40B4-BE49-F238E27FC236}">
                <a16:creationId xmlns:a16="http://schemas.microsoft.com/office/drawing/2014/main" xmlns="" id="{40C2B055-E680-DE47-949A-41B3A5A9204A}"/>
              </a:ext>
            </a:extLst>
          </p:cNvPr>
          <p:cNvSpPr>
            <a:spLocks noGrp="1"/>
          </p:cNvSpPr>
          <p:nvPr>
            <p:ph type="sldNum" sz="quarter" idx="46"/>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42175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ullets 3X">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xmlns=""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xmlns=""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xmlns=""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xmlns=""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5">
            <a:extLst>
              <a:ext uri="{FF2B5EF4-FFF2-40B4-BE49-F238E27FC236}">
                <a16:creationId xmlns:a16="http://schemas.microsoft.com/office/drawing/2014/main" xmlns=""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xmlns=""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xmlns=""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3" name="Rectangle 32">
            <a:extLst>
              <a:ext uri="{FF2B5EF4-FFF2-40B4-BE49-F238E27FC236}">
                <a16:creationId xmlns:a16="http://schemas.microsoft.com/office/drawing/2014/main" xmlns=""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15">
            <a:extLst>
              <a:ext uri="{FF2B5EF4-FFF2-40B4-BE49-F238E27FC236}">
                <a16:creationId xmlns:a16="http://schemas.microsoft.com/office/drawing/2014/main" xmlns=""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0" name="Text Placeholder 8">
            <a:extLst>
              <a:ext uri="{FF2B5EF4-FFF2-40B4-BE49-F238E27FC236}">
                <a16:creationId xmlns:a16="http://schemas.microsoft.com/office/drawing/2014/main" xmlns=""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1" name="Text Placeholder 10">
            <a:extLst>
              <a:ext uri="{FF2B5EF4-FFF2-40B4-BE49-F238E27FC236}">
                <a16:creationId xmlns:a16="http://schemas.microsoft.com/office/drawing/2014/main" xmlns=""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xmlns=""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5" name="Group 24">
            <a:extLst>
              <a:ext uri="{FF2B5EF4-FFF2-40B4-BE49-F238E27FC236}">
                <a16:creationId xmlns:a16="http://schemas.microsoft.com/office/drawing/2014/main" xmlns=""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xmlns=""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26">
              <a:extLst>
                <a:ext uri="{FF2B5EF4-FFF2-40B4-BE49-F238E27FC236}">
                  <a16:creationId xmlns:a16="http://schemas.microsoft.com/office/drawing/2014/main" xmlns=""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8" name="Rectangle 27">
            <a:extLst>
              <a:ext uri="{FF2B5EF4-FFF2-40B4-BE49-F238E27FC236}">
                <a16:creationId xmlns:a16="http://schemas.microsoft.com/office/drawing/2014/main" xmlns=""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Footer Placeholder 4">
            <a:extLst>
              <a:ext uri="{FF2B5EF4-FFF2-40B4-BE49-F238E27FC236}">
                <a16:creationId xmlns:a16="http://schemas.microsoft.com/office/drawing/2014/main" xmlns=""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32349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4X">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15">
            <a:extLst>
              <a:ext uri="{FF2B5EF4-FFF2-40B4-BE49-F238E27FC236}">
                <a16:creationId xmlns:a16="http://schemas.microsoft.com/office/drawing/2014/main" xmlns=""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xmlns=""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xmlns=""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xmlns=""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xmlns=""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xmlns=""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9" name="Text Placeholder 10">
            <a:extLst>
              <a:ext uri="{FF2B5EF4-FFF2-40B4-BE49-F238E27FC236}">
                <a16:creationId xmlns:a16="http://schemas.microsoft.com/office/drawing/2014/main" xmlns=""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5" name="Rectangle 34">
            <a:extLst>
              <a:ext uri="{FF2B5EF4-FFF2-40B4-BE49-F238E27FC236}">
                <a16:creationId xmlns:a16="http://schemas.microsoft.com/office/drawing/2014/main" xmlns=""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15">
            <a:extLst>
              <a:ext uri="{FF2B5EF4-FFF2-40B4-BE49-F238E27FC236}">
                <a16:creationId xmlns:a16="http://schemas.microsoft.com/office/drawing/2014/main" xmlns=""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5" name="Text Placeholder 8">
            <a:extLst>
              <a:ext uri="{FF2B5EF4-FFF2-40B4-BE49-F238E27FC236}">
                <a16:creationId xmlns:a16="http://schemas.microsoft.com/office/drawing/2014/main" xmlns=""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26" name="Text Placeholder 10">
            <a:extLst>
              <a:ext uri="{FF2B5EF4-FFF2-40B4-BE49-F238E27FC236}">
                <a16:creationId xmlns:a16="http://schemas.microsoft.com/office/drawing/2014/main" xmlns=""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6" name="Rectangle 35">
            <a:extLst>
              <a:ext uri="{FF2B5EF4-FFF2-40B4-BE49-F238E27FC236}">
                <a16:creationId xmlns:a16="http://schemas.microsoft.com/office/drawing/2014/main" xmlns=""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15">
            <a:extLst>
              <a:ext uri="{FF2B5EF4-FFF2-40B4-BE49-F238E27FC236}">
                <a16:creationId xmlns:a16="http://schemas.microsoft.com/office/drawing/2014/main" xmlns=""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7" name="Text Placeholder 8">
            <a:extLst>
              <a:ext uri="{FF2B5EF4-FFF2-40B4-BE49-F238E27FC236}">
                <a16:creationId xmlns:a16="http://schemas.microsoft.com/office/drawing/2014/main" xmlns=""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28" name="Text Placeholder 10">
            <a:extLst>
              <a:ext uri="{FF2B5EF4-FFF2-40B4-BE49-F238E27FC236}">
                <a16:creationId xmlns:a16="http://schemas.microsoft.com/office/drawing/2014/main" xmlns=""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xmlns=""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0" name="Group 19">
            <a:extLst>
              <a:ext uri="{FF2B5EF4-FFF2-40B4-BE49-F238E27FC236}">
                <a16:creationId xmlns:a16="http://schemas.microsoft.com/office/drawing/2014/main" xmlns=""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xmlns=""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xmlns=""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xmlns=""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262382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Pr>
        <a:solidFill>
          <a:schemeClr val="bg1">
            <a:lumMod val="95000"/>
          </a:schemeClr>
        </a:solidFill>
        <a:effectLst/>
      </p:bgPr>
    </p:bg>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xmlns=""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pic>
        <p:nvPicPr>
          <p:cNvPr id="31" name="Picture 30">
            <a:extLst>
              <a:ext uri="{FF2B5EF4-FFF2-40B4-BE49-F238E27FC236}">
                <a16:creationId xmlns:a16="http://schemas.microsoft.com/office/drawing/2014/main" xmlns=""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xmlns=""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xmlns=""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2" name="Group 11">
            <a:extLst>
              <a:ext uri="{FF2B5EF4-FFF2-40B4-BE49-F238E27FC236}">
                <a16:creationId xmlns:a16="http://schemas.microsoft.com/office/drawing/2014/main" xmlns=""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xmlns=""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xmlns=""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xmlns=""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xmlns=""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dirty="0"/>
              <a:t>Emphasized Text</a:t>
            </a:r>
            <a:endParaRPr lang="en-ZA" dirty="0"/>
          </a:p>
        </p:txBody>
      </p:sp>
      <p:sp>
        <p:nvSpPr>
          <p:cNvPr id="24" name="Content Placeholder 2">
            <a:extLst>
              <a:ext uri="{FF2B5EF4-FFF2-40B4-BE49-F238E27FC236}">
                <a16:creationId xmlns:a16="http://schemas.microsoft.com/office/drawing/2014/main" xmlns="" id="{5C5C3D10-5CD7-421D-B7BB-581518EF00DD}"/>
              </a:ext>
            </a:extLst>
          </p:cNvPr>
          <p:cNvSpPr>
            <a:spLocks noGrp="1"/>
          </p:cNvSpPr>
          <p:nvPr>
            <p:ph idx="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778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ZA" dirty="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7" name="Rectangle 16">
            <a:extLst>
              <a:ext uri="{FF2B5EF4-FFF2-40B4-BE49-F238E27FC236}">
                <a16:creationId xmlns:a16="http://schemas.microsoft.com/office/drawing/2014/main" xmlns=""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5">
            <a:extLst>
              <a:ext uri="{FF2B5EF4-FFF2-40B4-BE49-F238E27FC236}">
                <a16:creationId xmlns:a16="http://schemas.microsoft.com/office/drawing/2014/main" xmlns=""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xmlns=""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xmlns=""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8" name="Rectangle 17">
            <a:extLst>
              <a:ext uri="{FF2B5EF4-FFF2-40B4-BE49-F238E27FC236}">
                <a16:creationId xmlns:a16="http://schemas.microsoft.com/office/drawing/2014/main" xmlns=""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15">
            <a:extLst>
              <a:ext uri="{FF2B5EF4-FFF2-40B4-BE49-F238E27FC236}">
                <a16:creationId xmlns:a16="http://schemas.microsoft.com/office/drawing/2014/main" xmlns=""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xmlns=""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xmlns=""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9" name="Rectangle 18">
            <a:extLst>
              <a:ext uri="{FF2B5EF4-FFF2-40B4-BE49-F238E27FC236}">
                <a16:creationId xmlns:a16="http://schemas.microsoft.com/office/drawing/2014/main" xmlns=""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5">
            <a:extLst>
              <a:ext uri="{FF2B5EF4-FFF2-40B4-BE49-F238E27FC236}">
                <a16:creationId xmlns:a16="http://schemas.microsoft.com/office/drawing/2014/main" xmlns=""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xmlns=""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xmlns=""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xmlns="" id="{10C57817-9ECE-F147-BBDB-760FAF41C8E8}"/>
              </a:ext>
            </a:extLst>
          </p:cNvPr>
          <p:cNvSpPr>
            <a:spLocks noGrp="1"/>
          </p:cNvSpPr>
          <p:nvPr>
            <p:ph type="sldNum" sz="quarter" idx="4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931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xmlns=""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xmlns=""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xmlns=""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smtClean="0"/>
              <a:t>Click to edit Master title style</a:t>
            </a:r>
            <a:endParaRPr lang="en-ZA" dirty="0"/>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ZA" dirty="0"/>
              <a:t>page </a:t>
            </a:r>
            <a:fld id="{19B51A1E-902D-48AF-9020-955120F399B6}" type="slidenum">
              <a:rPr lang="en-ZA" b="1" i="1" smtClean="0"/>
              <a:pPr/>
              <a:t>‹#›</a:t>
            </a:fld>
            <a:endParaRPr lang="en-ZA" b="1" i="1" dirty="0"/>
          </a:p>
        </p:txBody>
      </p:sp>
      <p:sp>
        <p:nvSpPr>
          <p:cNvPr id="11" name="TextBox 10">
            <a:extLst>
              <a:ext uri="{FF2B5EF4-FFF2-40B4-BE49-F238E27FC236}">
                <a16:creationId xmlns:a16="http://schemas.microsoft.com/office/drawing/2014/main" xmlns=""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ZA" sz="2400" b="1" spc="-150" baseline="0" dirty="0">
                <a:solidFill>
                  <a:schemeClr val="accent1"/>
                </a:solidFill>
              </a:rPr>
              <a:t>Contoso</a:t>
            </a:r>
            <a:r>
              <a:rPr lang="en-ZA" sz="2400" b="1" spc="-150" baseline="0" dirty="0">
                <a:solidFill>
                  <a:schemeClr val="tx1">
                    <a:lumMod val="50000"/>
                    <a:lumOff val="50000"/>
                  </a:schemeClr>
                </a:solidFill>
              </a:rPr>
              <a:t/>
            </a:r>
            <a:br>
              <a:rPr lang="en-ZA" sz="2400" b="1" spc="-150" baseline="0" dirty="0">
                <a:solidFill>
                  <a:schemeClr val="tx1">
                    <a:lumMod val="50000"/>
                    <a:lumOff val="50000"/>
                  </a:schemeClr>
                </a:solidFill>
              </a:rPr>
            </a:br>
            <a:r>
              <a:rPr lang="en-ZA" sz="1000" b="0" spc="0" baseline="0" dirty="0">
                <a:solidFill>
                  <a:schemeClr val="tx1">
                    <a:lumMod val="50000"/>
                    <a:lumOff val="50000"/>
                  </a:schemeClr>
                </a:solidFill>
              </a:rPr>
              <a:t>Pharmaceuticals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50" r:id="rId17"/>
    <p:sldLayoutId id="2147483652" r:id="rId18"/>
    <p:sldLayoutId id="2147483656" r:id="rId19"/>
    <p:sldLayoutId id="2147483657" r:id="rId20"/>
    <p:sldLayoutId id="2147483653" r:id="rId21"/>
    <p:sldLayoutId id="2147483677" r:id="rId22"/>
    <p:sldLayoutId id="2147483678" r:id="rId23"/>
    <p:sldLayoutId id="2147483654" r:id="rId24"/>
    <p:sldLayoutId id="2147483655" r:id="rId25"/>
    <p:sldLayoutId id="2147483660" r:id="rId26"/>
    <p:sldLayoutId id="2147483675" r:id="rId27"/>
    <p:sldLayoutId id="2147483676" r:id="rId28"/>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6.xml"/><Relationship Id="rId11" Type="http://schemas.openxmlformats.org/officeDocument/2006/relationships/image" Target="../media/image7.jpg"/><Relationship Id="rId10"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18.svg"/><Relationship Id="rId10" Type="http://schemas.openxmlformats.org/officeDocument/2006/relationships/image" Target="../media/image7.jp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2.jpg"/><Relationship Id="rId1" Type="http://schemas.openxmlformats.org/officeDocument/2006/relationships/slideLayout" Target="../slideLayouts/slideLayout2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1.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1.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1.xml"/><Relationship Id="rId6" Type="http://schemas.openxmlformats.org/officeDocument/2006/relationships/image" Target="../media/image7.jpg"/><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1.xml"/><Relationship Id="rId5" Type="http://schemas.openxmlformats.org/officeDocument/2006/relationships/image" Target="../media/image7.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diagramLayout" Target="../diagrams/layout1.xml"/><Relationship Id="rId12"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diagramData" Target="../diagrams/data1.xml"/><Relationship Id="rId11" Type="http://schemas.openxmlformats.org/officeDocument/2006/relationships/chart" Target="../charts/chart1.xml"/><Relationship Id="rId5" Type="http://schemas.openxmlformats.org/officeDocument/2006/relationships/image" Target="../media/image7.jpg"/><Relationship Id="rId10" Type="http://schemas.microsoft.com/office/2007/relationships/diagramDrawing" Target="../diagrams/drawing1.xml"/><Relationship Id="rId4" Type="http://schemas.openxmlformats.org/officeDocument/2006/relationships/image" Target="../media/image11.png"/><Relationship Id="rId9" Type="http://schemas.openxmlformats.org/officeDocument/2006/relationships/diagramColors" Target="../diagrams/colors1.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5.xml"/><Relationship Id="rId5" Type="http://schemas.openxmlformats.org/officeDocument/2006/relationships/image" Target="../media/image1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340" t="3154" r="2330" b="9401"/>
          <a:stretch/>
        </p:blipFill>
        <p:spPr>
          <a:xfrm>
            <a:off x="367658" y="497984"/>
            <a:ext cx="8582892" cy="5862306"/>
          </a:xfrm>
          <a:prstGeom prst="rect">
            <a:avLst/>
          </a:prstGeom>
        </p:spPr>
      </p:pic>
      <p:sp>
        <p:nvSpPr>
          <p:cNvPr id="26" name="Rectangle 25" title="Overlay Graphic">
            <a:extLst>
              <a:ext uri="{FF2B5EF4-FFF2-40B4-BE49-F238E27FC236}">
                <a16:creationId xmlns:a16="http://schemas.microsoft.com/office/drawing/2014/main" xmlns="" id="{817B6E89-6474-4AB4-90D5-2C2FB4120F12}"/>
              </a:ext>
            </a:extLst>
          </p:cNvPr>
          <p:cNvSpPr/>
          <p:nvPr/>
        </p:nvSpPr>
        <p:spPr bwMode="ltGray">
          <a:xfrm>
            <a:off x="6431913" y="136800"/>
            <a:ext cx="5676382" cy="6584675"/>
          </a:xfrm>
          <a:prstGeom prst="rect">
            <a:avLst/>
          </a:prstGeom>
          <a:solidFill>
            <a:srgbClr val="FF000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xmlns="" id="{E52BFEB6-F40E-4219-9AA6-8A27C2E8899B}"/>
              </a:ext>
            </a:extLst>
          </p:cNvPr>
          <p:cNvSpPr>
            <a:spLocks noGrp="1"/>
          </p:cNvSpPr>
          <p:nvPr>
            <p:ph type="ctrTitle"/>
          </p:nvPr>
        </p:nvSpPr>
        <p:spPr bwMode="black">
          <a:xfrm>
            <a:off x="6533289" y="3858964"/>
            <a:ext cx="5473630" cy="1870007"/>
          </a:xfrm>
        </p:spPr>
        <p:txBody>
          <a:bodyPr/>
          <a:lstStyle/>
          <a:p>
            <a:r>
              <a:rPr lang="mn-MN" sz="4000" dirty="0">
                <a:latin typeface="Times New Roman" panose="02020603050405020304" pitchFamily="18" charset="0"/>
                <a:cs typeface="Times New Roman" panose="02020603050405020304" pitchFamily="18" charset="0"/>
              </a:rPr>
              <a:t>“ТАЛХ ЧИХЭР” ХК-ИЙН 2018 ОНЫ ҮЙЛ АЖИЛЛАГААНЫ ТАЙЛАН </a:t>
            </a:r>
            <a:endParaRPr lang="en-ZA"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46" y="596912"/>
            <a:ext cx="1768202" cy="9601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4086" y="596912"/>
            <a:ext cx="2152833" cy="528748"/>
          </a:xfrm>
          <a:prstGeom prst="rect">
            <a:avLst/>
          </a:prstGeom>
        </p:spPr>
      </p:pic>
    </p:spTree>
    <p:extLst>
      <p:ext uri="{BB962C8B-B14F-4D97-AF65-F5344CB8AC3E}">
        <p14:creationId xmlns:p14="http://schemas.microsoft.com/office/powerpoint/2010/main" val="1485234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007467" y="1099520"/>
            <a:ext cx="3069500" cy="287998"/>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Онцгой брэнд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12"/>
          </p:nvPr>
        </p:nvSpPr>
        <p:spPr>
          <a:xfrm>
            <a:off x="172518" y="1507972"/>
            <a:ext cx="5542217" cy="4256734"/>
          </a:xfrm>
        </p:spPr>
        <p:txBody>
          <a:bodyPr/>
          <a:lstStyle/>
          <a:p>
            <a:pPr indent="0" algn="just">
              <a:lnSpc>
                <a:spcPct val="107000"/>
              </a:lnSpc>
              <a:spcAft>
                <a:spcPts val="800"/>
              </a:spcAft>
              <a:buNone/>
            </a:pPr>
            <a:r>
              <a:rPr lang="en-US"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mn-MN"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Талх чихэр” ХК-иас үйлдвэрлэгдэн гарч байгаа нийт бүтээгдэхүүний  </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35</a:t>
            </a: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орчим хувь нь зохицуулах үйлчилгээтэй бүтээгдэхүүн байдаг.  Үүний үндсэн дээр  багц зохицуулах үйлчилгээтэй хүний  эрүүл мэндэд  нэн тохиромжтой  “Онцгой” брэндээ худалдаанд гаргасан  нь хамгийн их талархал хүлээсэн нийгмийн хариуцлагын хүрээн дэх ажил болж чадсан юм.  </a:t>
            </a:r>
          </a:p>
          <a:p>
            <a:pPr indent="0" algn="just">
              <a:lnSpc>
                <a:spcPct val="107000"/>
              </a:lnSpc>
              <a:spcAft>
                <a:spcPts val="800"/>
              </a:spcAft>
              <a:buNone/>
            </a:pP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mn-MN"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Чанартай </a:t>
            </a: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түүхий эд, нарийн  технологийн үндсэн дээр үйлдвэрлэгдэж байгаа  тус бүтээгдэхүүн нь хүний эрүүл мэндэд гэсэн уриатайгаар  хэрэглэгчдэд хүрнэ гэдэг нь үндэсний үйлдвэрлэгч байгууллагын хувьд нийгмийн эрүүл мэндийг хамгаалах үүрэгт нэн тэргүүний ажил байхаас гадна </a:t>
            </a:r>
            <a:r>
              <a:rPr lang="mn-MN"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хэрэглэгчдээ </a:t>
            </a: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хүндэтгэж байгаагийн илрэл мөн билээ.</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8" name="Slide Number Placeholder 7"/>
          <p:cNvSpPr>
            <a:spLocks noGrp="1"/>
          </p:cNvSpPr>
          <p:nvPr>
            <p:ph type="sldNum" sz="quarter" idx="18"/>
          </p:nvPr>
        </p:nvSpPr>
        <p:spPr/>
        <p:txBody>
          <a:bodyPr/>
          <a:lstStyle/>
          <a:p>
            <a:r>
              <a:rPr lang="en-ZA" smtClean="0"/>
              <a:t>page </a:t>
            </a:r>
            <a:fld id="{19B51A1E-902D-48AF-9020-955120F399B6}" type="slidenum">
              <a:rPr lang="en-ZA" b="1" i="1" smtClean="0"/>
              <a:pPr/>
              <a:t>10</a:t>
            </a:fld>
            <a:endParaRPr lang="en-ZA" b="1" i="1" dirty="0"/>
          </a:p>
        </p:txBody>
      </p:sp>
      <p:sp>
        <p:nvSpPr>
          <p:cNvPr id="10" name="Title 11"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427038"/>
            <a:ext cx="10142538" cy="4318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mn-MN" dirty="0" smtClean="0">
                <a:solidFill>
                  <a:schemeClr val="bg1"/>
                </a:solidFill>
                <a:latin typeface="Times New Roman" panose="02020603050405020304" pitchFamily="18" charset="0"/>
                <a:cs typeface="Times New Roman" panose="02020603050405020304" pitchFamily="18" charset="0"/>
              </a:rPr>
              <a:t>	Шинэ </a:t>
            </a:r>
            <a:r>
              <a:rPr lang="mn-MN" dirty="0">
                <a:solidFill>
                  <a:schemeClr val="bg1"/>
                </a:solidFill>
                <a:latin typeface="Times New Roman" panose="02020603050405020304" pitchFamily="18" charset="0"/>
                <a:cs typeface="Times New Roman" panose="02020603050405020304" pitchFamily="18" charset="0"/>
              </a:rPr>
              <a:t>брэнд </a:t>
            </a:r>
            <a:endParaRPr lang="en-ZA" b="1" dirty="0">
              <a:solidFill>
                <a:schemeClr val="bg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735" y="1363973"/>
            <a:ext cx="6166808" cy="4544732"/>
          </a:xfrm>
          <a:prstGeom prst="rect">
            <a:avLst/>
          </a:prstGeom>
          <a:ln>
            <a:noFill/>
          </a:ln>
          <a:effectLst>
            <a:softEdge rad="112500"/>
          </a:effectLst>
        </p:spPr>
      </p:pic>
    </p:spTree>
    <p:extLst>
      <p:ext uri="{BB962C8B-B14F-4D97-AF65-F5344CB8AC3E}">
        <p14:creationId xmlns:p14="http://schemas.microsoft.com/office/powerpoint/2010/main" val="2746750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6865330" y="1448812"/>
            <a:ext cx="3069500" cy="320321"/>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Та Чи бэйкери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8"/>
          </p:nvPr>
        </p:nvSpPr>
        <p:spPr/>
        <p:txBody>
          <a:bodyPr/>
          <a:lstStyle/>
          <a:p>
            <a:r>
              <a:rPr lang="en-ZA" smtClean="0"/>
              <a:t>page </a:t>
            </a:r>
            <a:fld id="{19B51A1E-902D-48AF-9020-955120F399B6}" type="slidenum">
              <a:rPr lang="en-ZA" b="1" i="1" smtClean="0"/>
              <a:pPr/>
              <a:t>11</a:t>
            </a:fld>
            <a:endParaRPr lang="en-ZA" b="1" i="1" dirty="0"/>
          </a:p>
        </p:txBody>
      </p:sp>
      <p:sp>
        <p:nvSpPr>
          <p:cNvPr id="9" name="Title 11"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427038"/>
            <a:ext cx="10142538" cy="4318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mn-MN" dirty="0" smtClean="0">
                <a:solidFill>
                  <a:schemeClr val="bg1"/>
                </a:solidFill>
                <a:latin typeface="Times New Roman" panose="02020603050405020304" pitchFamily="18" charset="0"/>
                <a:cs typeface="Times New Roman" panose="02020603050405020304" pitchFamily="18" charset="0"/>
              </a:rPr>
              <a:t>	Шинэ </a:t>
            </a:r>
            <a:r>
              <a:rPr lang="mn-MN" dirty="0">
                <a:solidFill>
                  <a:schemeClr val="bg1"/>
                </a:solidFill>
                <a:latin typeface="Times New Roman" panose="02020603050405020304" pitchFamily="18" charset="0"/>
                <a:cs typeface="Times New Roman" panose="02020603050405020304" pitchFamily="18" charset="0"/>
              </a:rPr>
              <a:t>брэнд </a:t>
            </a:r>
            <a:endParaRPr lang="en-ZA" b="1"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2" name="Rectangle 1"/>
          <p:cNvSpPr/>
          <p:nvPr/>
        </p:nvSpPr>
        <p:spPr>
          <a:xfrm>
            <a:off x="6809758" y="1769133"/>
            <a:ext cx="4966129" cy="3524683"/>
          </a:xfrm>
          <a:prstGeom prst="rect">
            <a:avLst/>
          </a:prstGeom>
        </p:spPr>
        <p:txBody>
          <a:bodyPr wrap="square">
            <a:spAutoFit/>
          </a:bodyPr>
          <a:lstStyle/>
          <a:p>
            <a:pPr indent="457200" algn="just">
              <a:lnSpc>
                <a:spcPct val="107000"/>
              </a:lnSpc>
              <a:spcAft>
                <a:spcPts val="800"/>
              </a:spcAft>
            </a:pPr>
            <a:r>
              <a:rPr lang="mn-MN" sz="1400" dirty="0">
                <a:latin typeface="Times New Roman" panose="02020603050405020304" pitchFamily="18" charset="0"/>
                <a:cs typeface="Times New Roman" panose="02020603050405020304" pitchFamily="18" charset="0"/>
              </a:rPr>
              <a:t>2013 оноос хойш “Та Ч</a:t>
            </a:r>
            <a:r>
              <a:rPr lang="mn-MN" sz="1400" dirty="0" smtClean="0">
                <a:latin typeface="Times New Roman" panose="02020603050405020304" pitchFamily="18" charset="0"/>
                <a:cs typeface="Times New Roman" panose="02020603050405020304" pitchFamily="18" charset="0"/>
              </a:rPr>
              <a:t>и</a:t>
            </a:r>
            <a:r>
              <a:rPr lang="mn-MN" sz="1400" dirty="0">
                <a:latin typeface="Times New Roman" panose="02020603050405020304" pitchFamily="18" charset="0"/>
                <a:cs typeface="Times New Roman" panose="02020603050405020304" pitchFamily="18" charset="0"/>
              </a:rPr>
              <a:t>” нэрийн дор бэйкеригийн үйлдвэрийг өргөтгөж өдгөө 20 хүний бүрэлдэхүүнтэйгээр 100 гаруй нэр төрлийн бүтээгдэхүүн үйлдвэрлэж байгаа.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400" dirty="0" smtClean="0">
                <a:latin typeface="Times New Roman" panose="02020603050405020304" pitchFamily="18" charset="0"/>
                <a:ea typeface="Calibri" panose="020F0502020204030204" pitchFamily="34" charset="0"/>
                <a:cs typeface="Times New Roman" panose="02020603050405020304" pitchFamily="18" charset="0"/>
              </a:rPr>
              <a:t>Гурилан  </a:t>
            </a:r>
            <a:r>
              <a:rPr lang="mn-MN" sz="1400" dirty="0">
                <a:latin typeface="Times New Roman" panose="02020603050405020304" pitchFamily="18" charset="0"/>
                <a:ea typeface="Calibri" panose="020F0502020204030204" pitchFamily="34" charset="0"/>
                <a:cs typeface="Times New Roman" panose="02020603050405020304" pitchFamily="18" charset="0"/>
              </a:rPr>
              <a:t>бүтээгдэхүүн  дотроос  бялуу болон бэйкери нь нарийн технологи  ур чадвар шаардсан  бүтээгдэхүүн байдаг. Энэ ч утгаараа технологичийн ур чадвараас  үүдсэн  амтлаг бүтээгдэхүүнүүд зохистой тоо хэмжээгээр гар аргаар үйлдвэрлэгдэн өдөр бүр шинээр хэрэглэгчдийн гар дээр хүрдэг. </a:t>
            </a:r>
            <a:endParaRPr lang="mn-MN" sz="14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400" dirty="0" smtClean="0">
                <a:latin typeface="Times New Roman" panose="02020603050405020304" pitchFamily="18" charset="0"/>
                <a:ea typeface="Calibri" panose="020F0502020204030204" pitchFamily="34" charset="0"/>
                <a:cs typeface="Times New Roman" panose="02020603050405020304" pitchFamily="18" charset="0"/>
              </a:rPr>
              <a:t>Бялуу</a:t>
            </a:r>
            <a:r>
              <a:rPr lang="mn-MN" sz="1400" dirty="0">
                <a:latin typeface="Times New Roman" panose="02020603050405020304" pitchFamily="18" charset="0"/>
                <a:ea typeface="Calibri" panose="020F0502020204030204" pitchFamily="34" charset="0"/>
                <a:cs typeface="Times New Roman" panose="02020603050405020304" pitchFamily="18" charset="0"/>
              </a:rPr>
              <a:t>, бялуун төрлийн бүтээгдэхүүний хувьд  шинэ жил,  Мартын 8,  Хүүхдийн  баяруудаар эрэлт эрс нэмэгддэг </a:t>
            </a:r>
            <a:r>
              <a:rPr lang="mn-MN" sz="1400" dirty="0" smtClean="0">
                <a:latin typeface="Times New Roman" panose="02020603050405020304" pitchFamily="18" charset="0"/>
                <a:ea typeface="Calibri" panose="020F0502020204030204" pitchFamily="34" charset="0"/>
                <a:cs typeface="Times New Roman" panose="02020603050405020304" pitchFamily="18" charset="0"/>
              </a:rPr>
              <a:t>байна. Мөн үйлдвэрлэлийн орчинд дэвшилтэт техник технологоор хэрэглэгч, харилцагчийн  захиалгаар үйлдвэрлэх нэрийн бүтээгдэхүүнийг үйлдвэрлэх боломжтой болсон.</a:t>
            </a:r>
            <a:endParaRPr lang="en-US" sz="14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1728" y="1032387"/>
            <a:ext cx="6618030" cy="4675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5944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Teacher pointing at board icon">
            <a:extLst>
              <a:ext uri="{FF2B5EF4-FFF2-40B4-BE49-F238E27FC236}">
                <a16:creationId xmlns:a16="http://schemas.microsoft.com/office/drawing/2014/main" xmlns="" id="{EF145220-68FE-4BC3-8DF6-074CABEAC097}"/>
              </a:ext>
            </a:extLst>
          </p:cNvPr>
          <p:cNvPicPr>
            <a:picLocks noGrp="1" noChangeAspect="1"/>
          </p:cNvPicPr>
          <p:nvPr>
            <p:ph type="pic" sz="quarter" idx="45"/>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796943" y="2436295"/>
            <a:ext cx="1151432" cy="1151432"/>
          </a:xfrm>
        </p:spPr>
      </p:pic>
      <p:sp>
        <p:nvSpPr>
          <p:cNvPr id="6" name="Text Placeholder 5">
            <a:extLst>
              <a:ext uri="{FF2B5EF4-FFF2-40B4-BE49-F238E27FC236}">
                <a16:creationId xmlns:a16="http://schemas.microsoft.com/office/drawing/2014/main" xmlns="" id="{1D5F34C1-576F-4BF7-8C9C-D507F213AE68}"/>
              </a:ext>
            </a:extLst>
          </p:cNvPr>
          <p:cNvSpPr>
            <a:spLocks noGrp="1"/>
          </p:cNvSpPr>
          <p:nvPr>
            <p:ph type="body" sz="quarter" idx="17"/>
          </p:nvPr>
        </p:nvSpPr>
        <p:spPr>
          <a:xfrm>
            <a:off x="444323" y="3933064"/>
            <a:ext cx="1790802" cy="360000"/>
          </a:xfrm>
        </p:spPr>
        <p:txBody>
          <a:bodyPr/>
          <a:lstStyle/>
          <a:p>
            <a:r>
              <a:rPr lang="mn-MN" sz="4000" b="1" dirty="0" smtClean="0">
                <a:solidFill>
                  <a:schemeClr val="tx1"/>
                </a:solidFill>
                <a:latin typeface="Times New Roman" panose="02020603050405020304" pitchFamily="18" charset="0"/>
                <a:cs typeface="Times New Roman" panose="02020603050405020304" pitchFamily="18" charset="0"/>
              </a:rPr>
              <a:t>46,6</a:t>
            </a:r>
            <a:r>
              <a:rPr lang="mn-MN" dirty="0" smtClean="0">
                <a:solidFill>
                  <a:schemeClr val="tx1"/>
                </a:solidFill>
                <a:latin typeface="Times New Roman" panose="02020603050405020304" pitchFamily="18" charset="0"/>
                <a:cs typeface="Times New Roman" panose="02020603050405020304" pitchFamily="18" charset="0"/>
              </a:rPr>
              <a:t> тэрбум</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xmlns="" id="{FBE93992-F65E-48D7-971D-FA51E969BEFE}"/>
              </a:ext>
            </a:extLst>
          </p:cNvPr>
          <p:cNvSpPr>
            <a:spLocks noGrp="1"/>
          </p:cNvSpPr>
          <p:nvPr>
            <p:ph type="body" sz="quarter" idx="18"/>
          </p:nvPr>
        </p:nvSpPr>
        <p:spPr>
          <a:xfrm>
            <a:off x="431800" y="4608000"/>
            <a:ext cx="1620000" cy="720000"/>
          </a:xfrm>
        </p:spPr>
        <p:txBody>
          <a:bodyPr/>
          <a:lstStyle/>
          <a:p>
            <a:r>
              <a:rPr lang="mn-MN" sz="1800" dirty="0" smtClean="0">
                <a:solidFill>
                  <a:schemeClr val="tx1"/>
                </a:solidFill>
                <a:latin typeface="Times New Roman" panose="02020603050405020304" pitchFamily="18" charset="0"/>
                <a:cs typeface="Times New Roman" panose="02020603050405020304" pitchFamily="18" charset="0"/>
              </a:rPr>
              <a:t>Борлуулалтын орлого </a:t>
            </a:r>
            <a:endParaRPr lang="en-ZA" sz="1800" dirty="0">
              <a:solidFill>
                <a:schemeClr val="tx1"/>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xmlns="" id="{8CB0B4A0-79F2-4CB5-BBB6-FEEBD8465250}"/>
              </a:ext>
            </a:extLst>
          </p:cNvPr>
          <p:cNvSpPr>
            <a:spLocks noGrp="1"/>
          </p:cNvSpPr>
          <p:nvPr>
            <p:ph type="body" sz="quarter" idx="33"/>
          </p:nvPr>
        </p:nvSpPr>
        <p:spPr>
          <a:xfrm>
            <a:off x="2562658" y="3971432"/>
            <a:ext cx="1803325" cy="360000"/>
          </a:xfrm>
        </p:spPr>
        <p:txBody>
          <a:bodyPr/>
          <a:lstStyle/>
          <a:p>
            <a:r>
              <a:rPr lang="mn-MN" sz="4000" b="1" dirty="0" smtClean="0">
                <a:solidFill>
                  <a:schemeClr val="tx1"/>
                </a:solidFill>
                <a:latin typeface="Times New Roman" panose="02020603050405020304" pitchFamily="18" charset="0"/>
                <a:cs typeface="Times New Roman" panose="02020603050405020304" pitchFamily="18" charset="0"/>
              </a:rPr>
              <a:t>35,5</a:t>
            </a:r>
            <a:r>
              <a:rPr lang="mn-MN" dirty="0" smtClean="0">
                <a:solidFill>
                  <a:schemeClr val="tx1"/>
                </a:solidFill>
                <a:latin typeface="Times New Roman" panose="02020603050405020304" pitchFamily="18" charset="0"/>
                <a:cs typeface="Times New Roman" panose="02020603050405020304" pitchFamily="18" charset="0"/>
              </a:rPr>
              <a:t> тэрбум</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9" name="Text Placeholder 8">
            <a:extLst>
              <a:ext uri="{FF2B5EF4-FFF2-40B4-BE49-F238E27FC236}">
                <a16:creationId xmlns:a16="http://schemas.microsoft.com/office/drawing/2014/main" xmlns="" id="{66810F29-B4A6-4A97-903D-F931D52ACA7F}"/>
              </a:ext>
            </a:extLst>
          </p:cNvPr>
          <p:cNvSpPr>
            <a:spLocks noGrp="1"/>
          </p:cNvSpPr>
          <p:nvPr>
            <p:ph type="body" sz="quarter" idx="34"/>
          </p:nvPr>
        </p:nvSpPr>
        <p:spPr>
          <a:xfrm>
            <a:off x="2640344" y="4608000"/>
            <a:ext cx="1620000" cy="720000"/>
          </a:xfrm>
        </p:spPr>
        <p:txBody>
          <a:bodyPr/>
          <a:lstStyle/>
          <a:p>
            <a:r>
              <a:rPr lang="mn-MN" sz="1800" dirty="0" smtClean="0">
                <a:solidFill>
                  <a:schemeClr val="tx1"/>
                </a:solidFill>
                <a:latin typeface="Times New Roman" panose="02020603050405020304" pitchFamily="18" charset="0"/>
                <a:cs typeface="Times New Roman" panose="02020603050405020304" pitchFamily="18" charset="0"/>
              </a:rPr>
              <a:t>Бүтээгдэхүүний өртөг</a:t>
            </a:r>
            <a:endParaRPr lang="pt-BR" sz="1800" dirty="0">
              <a:solidFill>
                <a:schemeClr val="tx1"/>
              </a:solidFill>
              <a:latin typeface="Times New Roman" panose="02020603050405020304" pitchFamily="18" charset="0"/>
              <a:cs typeface="Times New Roman" panose="02020603050405020304" pitchFamily="18" charset="0"/>
            </a:endParaRPr>
          </a:p>
        </p:txBody>
      </p:sp>
      <p:pic>
        <p:nvPicPr>
          <p:cNvPr id="31" name="Picture Placeholder 30" descr="Coins icon">
            <a:extLst>
              <a:ext uri="{FF2B5EF4-FFF2-40B4-BE49-F238E27FC236}">
                <a16:creationId xmlns:a16="http://schemas.microsoft.com/office/drawing/2014/main" xmlns="" id="{A1AA205C-54CC-4A28-9B43-520D5A97DD74}"/>
              </a:ext>
            </a:extLst>
          </p:cNvPr>
          <p:cNvPicPr>
            <a:picLocks noGrp="1" noChangeAspect="1"/>
          </p:cNvPicPr>
          <p:nvPr>
            <p:ph type="pic" sz="quarter" idx="48"/>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4995629" y="2504122"/>
            <a:ext cx="1015778" cy="1015778"/>
          </a:xfrm>
        </p:spPr>
      </p:pic>
      <p:sp>
        <p:nvSpPr>
          <p:cNvPr id="10" name="Text Placeholder 9">
            <a:extLst>
              <a:ext uri="{FF2B5EF4-FFF2-40B4-BE49-F238E27FC236}">
                <a16:creationId xmlns:a16="http://schemas.microsoft.com/office/drawing/2014/main" xmlns="" id="{68053976-DF5A-4CE2-94FB-5F70C9064260}"/>
              </a:ext>
            </a:extLst>
          </p:cNvPr>
          <p:cNvSpPr>
            <a:spLocks noGrp="1"/>
          </p:cNvSpPr>
          <p:nvPr>
            <p:ph type="body" sz="quarter" idx="35"/>
          </p:nvPr>
        </p:nvSpPr>
        <p:spPr/>
        <p:txBody>
          <a:bodyPr/>
          <a:lstStyle/>
          <a:p>
            <a:r>
              <a:rPr lang="mn-MN" sz="4000" b="1" dirty="0" smtClean="0">
                <a:solidFill>
                  <a:schemeClr val="tx1"/>
                </a:solidFill>
                <a:latin typeface="Times New Roman" panose="02020603050405020304" pitchFamily="18" charset="0"/>
                <a:cs typeface="Times New Roman" panose="02020603050405020304" pitchFamily="18" charset="0"/>
              </a:rPr>
              <a:t>1,9</a:t>
            </a:r>
            <a:r>
              <a:rPr lang="mn-MN" dirty="0" smtClean="0">
                <a:solidFill>
                  <a:schemeClr val="tx1"/>
                </a:solidFill>
                <a:latin typeface="Times New Roman" panose="02020603050405020304" pitchFamily="18" charset="0"/>
                <a:cs typeface="Times New Roman" panose="02020603050405020304" pitchFamily="18" charset="0"/>
              </a:rPr>
              <a:t> тэрбум</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11" name="Text Placeholder 10">
            <a:extLst>
              <a:ext uri="{FF2B5EF4-FFF2-40B4-BE49-F238E27FC236}">
                <a16:creationId xmlns:a16="http://schemas.microsoft.com/office/drawing/2014/main" xmlns="" id="{89256EF6-3CDE-4ADE-8753-BF5040E3C65B}"/>
              </a:ext>
            </a:extLst>
          </p:cNvPr>
          <p:cNvSpPr>
            <a:spLocks noGrp="1"/>
          </p:cNvSpPr>
          <p:nvPr>
            <p:ph type="body" sz="quarter" idx="36"/>
          </p:nvPr>
        </p:nvSpPr>
        <p:spPr>
          <a:xfrm>
            <a:off x="4796682" y="4598298"/>
            <a:ext cx="1620000" cy="720000"/>
          </a:xfrm>
        </p:spPr>
        <p:txBody>
          <a:bodyPr/>
          <a:lstStyle/>
          <a:p>
            <a:r>
              <a:rPr lang="mn-MN" sz="1800" dirty="0" smtClean="0">
                <a:solidFill>
                  <a:schemeClr val="tx1"/>
                </a:solidFill>
                <a:latin typeface="Times New Roman" panose="02020603050405020304" pitchFamily="18" charset="0"/>
                <a:cs typeface="Times New Roman" panose="02020603050405020304" pitchFamily="18" charset="0"/>
              </a:rPr>
              <a:t>Цэвэр ашиг </a:t>
            </a:r>
            <a:endParaRPr lang="en-ZA" sz="1800"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350FC2AC-377D-452C-9D03-2F9F7AC5B560}"/>
              </a:ext>
            </a:extLst>
          </p:cNvPr>
          <p:cNvSpPr>
            <a:spLocks noGrp="1"/>
          </p:cNvSpPr>
          <p:nvPr>
            <p:ph type="sldNum" sz="quarter" idx="12"/>
          </p:nvPr>
        </p:nvSpPr>
        <p:spPr/>
        <p:txBody>
          <a:bodyPr/>
          <a:lstStyle/>
          <a:p>
            <a:r>
              <a:rPr lang="en-ZA" dirty="0"/>
              <a:t>page </a:t>
            </a:r>
            <a:fld id="{19B51A1E-902D-48AF-9020-955120F399B6}" type="slidenum">
              <a:rPr lang="en-ZA" smtClean="0"/>
              <a:pPr/>
              <a:t>12</a:t>
            </a:fld>
            <a:endParaRPr lang="en-ZA" dirty="0"/>
          </a:p>
        </p:txBody>
      </p:sp>
      <p:sp>
        <p:nvSpPr>
          <p:cNvPr id="17" name="Rectangle 16" title="Overlay Graphic">
            <a:extLst>
              <a:ext uri="{FF2B5EF4-FFF2-40B4-BE49-F238E27FC236}">
                <a16:creationId xmlns:a16="http://schemas.microsoft.com/office/drawing/2014/main" xmlns="" id="{C2754AEE-CBBA-41D9-960E-3119BC1B8D1B}"/>
              </a:ext>
            </a:extLst>
          </p:cNvPr>
          <p:cNvSpPr/>
          <p:nvPr/>
        </p:nvSpPr>
        <p:spPr bwMode="invGray">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xmlns="" id="{87C2AC9A-0FD0-4DA8-99B4-C440A1D15DA4}"/>
              </a:ext>
            </a:extLst>
          </p:cNvPr>
          <p:cNvSpPr>
            <a:spLocks noGrp="1"/>
          </p:cNvSpPr>
          <p:nvPr>
            <p:ph type="ctrTitle"/>
          </p:nvPr>
        </p:nvSpPr>
        <p:spPr bwMode="black"/>
        <p:txBody>
          <a:bodyPr/>
          <a:lstStyle/>
          <a:p>
            <a:r>
              <a:rPr lang="en-ZA" dirty="0" smtClean="0"/>
              <a:t>Solution</a:t>
            </a:r>
            <a:endParaRPr lang="en-ZA" dirty="0"/>
          </a:p>
        </p:txBody>
      </p:sp>
      <p:sp>
        <p:nvSpPr>
          <p:cNvPr id="4" name="Subtitle 3">
            <a:extLst>
              <a:ext uri="{FF2B5EF4-FFF2-40B4-BE49-F238E27FC236}">
                <a16:creationId xmlns:a16="http://schemas.microsoft.com/office/drawing/2014/main" xmlns="" id="{F28FED25-4DDC-4D72-A54E-3E227B420317}"/>
              </a:ext>
            </a:extLst>
          </p:cNvPr>
          <p:cNvSpPr>
            <a:spLocks noGrp="1"/>
          </p:cNvSpPr>
          <p:nvPr>
            <p:ph type="subTitle" idx="1"/>
          </p:nvPr>
        </p:nvSpPr>
        <p:spPr bwMode="black"/>
        <p:txBody>
          <a:bodyPr/>
          <a:lstStyle/>
          <a:p>
            <a:r>
              <a:rPr lang="en-ZA" dirty="0"/>
              <a:t>Lorem ipsum dolor sit amet, consectetur adipiscing elit. Etiam aliquet eu mi quis.</a:t>
            </a:r>
          </a:p>
        </p:txBody>
      </p:sp>
      <p:sp>
        <p:nvSpPr>
          <p:cNvPr id="18"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1019022"/>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t>     </a:t>
            </a:r>
            <a:r>
              <a:rPr lang="mn-MN" dirty="0" smtClean="0">
                <a:latin typeface="Times New Roman" panose="02020603050405020304" pitchFamily="18" charset="0"/>
                <a:cs typeface="Times New Roman" panose="02020603050405020304" pitchFamily="18" charset="0"/>
              </a:rPr>
              <a:t>Санхүүгийн тайлан </a:t>
            </a:r>
            <a:endParaRPr lang="en-US" dirty="0">
              <a:latin typeface="Times New Roman" panose="02020603050405020304" pitchFamily="18" charset="0"/>
              <a:cs typeface="Times New Roman" panose="02020603050405020304" pitchFamily="18" charset="0"/>
            </a:endParaRPr>
          </a:p>
        </p:txBody>
      </p:sp>
      <p:pic>
        <p:nvPicPr>
          <p:cNvPr id="19"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04713" y="2374924"/>
            <a:ext cx="1274174" cy="1274174"/>
          </a:xfrm>
          <a:prstGeom prst="rect">
            <a:avLst/>
          </a:prstGeom>
        </p:spPr>
      </p:pic>
      <p:pic>
        <p:nvPicPr>
          <p:cNvPr id="14" name="Picture Placeholder 13"/>
          <p:cNvPicPr>
            <a:picLocks noGrp="1" noChangeAspect="1"/>
          </p:cNvPicPr>
          <p:nvPr>
            <p:ph type="pic" sz="quarter" idx="10"/>
          </p:nvPr>
        </p:nvPicPr>
        <p:blipFill>
          <a:blip r:embed="rId10">
            <a:extLst>
              <a:ext uri="{28A0092B-C50C-407E-A947-70E740481C1C}">
                <a14:useLocalDpi xmlns:a14="http://schemas.microsoft.com/office/drawing/2010/main" val="0"/>
              </a:ext>
            </a:extLst>
          </a:blip>
          <a:srcRect l="27074" r="27074"/>
          <a:stretch>
            <a:fillRect/>
          </a:stretch>
        </p:blipFill>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3378458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448583"/>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t>     </a:t>
            </a:r>
            <a:r>
              <a:rPr lang="mn-MN" dirty="0" smtClean="0">
                <a:latin typeface="Times New Roman" panose="02020603050405020304" pitchFamily="18" charset="0"/>
                <a:cs typeface="Times New Roman" panose="02020603050405020304" pitchFamily="18" charset="0"/>
              </a:rPr>
              <a:t>Санхүүгийн тайлан </a:t>
            </a:r>
            <a:endParaRPr lang="en-US" dirty="0">
              <a:latin typeface="Times New Roman" panose="02020603050405020304" pitchFamily="18" charset="0"/>
              <a:cs typeface="Times New Roman" panose="02020603050405020304" pitchFamily="18" charset="0"/>
            </a:endParaRPr>
          </a:p>
        </p:txBody>
      </p:sp>
      <p:sp>
        <p:nvSpPr>
          <p:cNvPr id="18" name="Text Placeholder 17">
            <a:extLst>
              <a:ext uri="{FF2B5EF4-FFF2-40B4-BE49-F238E27FC236}">
                <a16:creationId xmlns:a16="http://schemas.microsoft.com/office/drawing/2014/main" xmlns="" id="{0F02D4E5-96A4-43A6-915C-A5DC22FEA1F0}"/>
              </a:ext>
            </a:extLst>
          </p:cNvPr>
          <p:cNvSpPr>
            <a:spLocks noGrp="1"/>
          </p:cNvSpPr>
          <p:nvPr>
            <p:ph type="body" sz="quarter" idx="17"/>
          </p:nvPr>
        </p:nvSpPr>
        <p:spPr>
          <a:xfrm>
            <a:off x="5119377" y="615704"/>
            <a:ext cx="1961444" cy="346667"/>
          </a:xfrm>
        </p:spPr>
        <p:txBody>
          <a:bodyPr/>
          <a:lstStyle/>
          <a:p>
            <a:r>
              <a:rPr lang="mn-MN" b="1" dirty="0" smtClean="0">
                <a:solidFill>
                  <a:schemeClr val="bg1"/>
                </a:solidFill>
                <a:latin typeface="Times New Roman" panose="02020603050405020304" pitchFamily="18" charset="0"/>
                <a:cs typeface="Times New Roman" panose="02020603050405020304" pitchFamily="18" charset="0"/>
              </a:rPr>
              <a:t>Татвар төлөлт </a:t>
            </a:r>
            <a:endParaRPr lang="en-ZA"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5EBCFEDF-9990-41FD-BD04-8F48FA99ADB2}"/>
              </a:ext>
            </a:extLst>
          </p:cNvPr>
          <p:cNvSpPr>
            <a:spLocks noGrp="1"/>
          </p:cNvSpPr>
          <p:nvPr>
            <p:ph type="sldNum" sz="quarter" idx="18"/>
          </p:nvPr>
        </p:nvSpPr>
        <p:spPr/>
        <p:txBody>
          <a:bodyPr/>
          <a:lstStyle/>
          <a:p>
            <a:r>
              <a:rPr lang="en-ZA" dirty="0"/>
              <a:t>page </a:t>
            </a:r>
            <a:fld id="{19B51A1E-902D-48AF-9020-955120F399B6}" type="slidenum">
              <a:rPr lang="en-ZA" smtClean="0"/>
              <a:pPr/>
              <a:t>13</a:t>
            </a:fld>
            <a:endParaRPr lang="en-ZA"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graphicFrame>
        <p:nvGraphicFramePr>
          <p:cNvPr id="22" name="Chart 21"/>
          <p:cNvGraphicFramePr>
            <a:graphicFrameLocks/>
          </p:cNvGraphicFramePr>
          <p:nvPr>
            <p:extLst>
              <p:ext uri="{D42A27DB-BD31-4B8C-83A1-F6EECF244321}">
                <p14:modId xmlns:p14="http://schemas.microsoft.com/office/powerpoint/2010/main" val="1962473331"/>
              </p:ext>
            </p:extLst>
          </p:nvPr>
        </p:nvGraphicFramePr>
        <p:xfrm>
          <a:off x="447053" y="2509447"/>
          <a:ext cx="5390323" cy="2878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a:graphicFrameLocks/>
          </p:cNvGraphicFramePr>
          <p:nvPr>
            <p:extLst>
              <p:ext uri="{D42A27DB-BD31-4B8C-83A1-F6EECF244321}">
                <p14:modId xmlns:p14="http://schemas.microsoft.com/office/powerpoint/2010/main" val="2649382867"/>
              </p:ext>
            </p:extLst>
          </p:nvPr>
        </p:nvGraphicFramePr>
        <p:xfrm>
          <a:off x="4693726" y="2550460"/>
          <a:ext cx="5821234" cy="2802644"/>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Elbow Connector 19"/>
          <p:cNvCxnSpPr/>
          <p:nvPr/>
        </p:nvCxnSpPr>
        <p:spPr>
          <a:xfrm>
            <a:off x="2528710" y="2528038"/>
            <a:ext cx="654756"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2469150" y="2780227"/>
            <a:ext cx="654756"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a:off x="6963060" y="2448860"/>
            <a:ext cx="654756"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6949587" y="2737127"/>
            <a:ext cx="654756"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 Placeholder 2"/>
          <p:cNvSpPr>
            <a:spLocks noGrp="1"/>
          </p:cNvSpPr>
          <p:nvPr>
            <p:ph type="body" sz="quarter" idx="17"/>
          </p:nvPr>
        </p:nvSpPr>
        <p:spPr>
          <a:xfrm>
            <a:off x="2369119" y="2338980"/>
            <a:ext cx="526479" cy="211176"/>
          </a:xfrm>
        </p:spPr>
        <p:txBody>
          <a:bodyPr/>
          <a:lstStyle/>
          <a:p>
            <a:r>
              <a:rPr lang="mn-MN" sz="1400" dirty="0" smtClean="0">
                <a:latin typeface="Times New Roman" panose="02020603050405020304" pitchFamily="18" charset="0"/>
                <a:cs typeface="Times New Roman" panose="02020603050405020304" pitchFamily="18" charset="0"/>
              </a:rPr>
              <a:t>2018</a:t>
            </a:r>
            <a:endParaRPr lang="en-US" sz="1400" dirty="0">
              <a:latin typeface="Times New Roman" panose="02020603050405020304" pitchFamily="18" charset="0"/>
              <a:cs typeface="Times New Roman" panose="02020603050405020304" pitchFamily="18" charset="0"/>
            </a:endParaRPr>
          </a:p>
        </p:txBody>
      </p:sp>
      <p:sp>
        <p:nvSpPr>
          <p:cNvPr id="31" name="Text Placeholder 2"/>
          <p:cNvSpPr>
            <a:spLocks noGrp="1"/>
          </p:cNvSpPr>
          <p:nvPr>
            <p:ph type="body" sz="quarter" idx="17"/>
          </p:nvPr>
        </p:nvSpPr>
        <p:spPr>
          <a:xfrm>
            <a:off x="2086040" y="2633626"/>
            <a:ext cx="526479" cy="211176"/>
          </a:xfrm>
        </p:spPr>
        <p:txBody>
          <a:bodyPr/>
          <a:lstStyle/>
          <a:p>
            <a:r>
              <a:rPr lang="mn-MN" sz="1400" dirty="0" smtClean="0">
                <a:latin typeface="Times New Roman" panose="02020603050405020304" pitchFamily="18" charset="0"/>
                <a:cs typeface="Times New Roman" panose="02020603050405020304" pitchFamily="18" charset="0"/>
              </a:rPr>
              <a:t>2017</a:t>
            </a:r>
            <a:endParaRPr lang="en-US" sz="1400" dirty="0">
              <a:latin typeface="Times New Roman" panose="02020603050405020304" pitchFamily="18" charset="0"/>
              <a:cs typeface="Times New Roman" panose="02020603050405020304" pitchFamily="18" charset="0"/>
            </a:endParaRPr>
          </a:p>
        </p:txBody>
      </p:sp>
      <p:sp>
        <p:nvSpPr>
          <p:cNvPr id="32" name="Text Placeholder 2"/>
          <p:cNvSpPr>
            <a:spLocks noGrp="1"/>
          </p:cNvSpPr>
          <p:nvPr>
            <p:ph type="body" sz="quarter" idx="17"/>
          </p:nvPr>
        </p:nvSpPr>
        <p:spPr>
          <a:xfrm>
            <a:off x="6703699" y="2266181"/>
            <a:ext cx="526479" cy="211176"/>
          </a:xfrm>
        </p:spPr>
        <p:txBody>
          <a:bodyPr/>
          <a:lstStyle/>
          <a:p>
            <a:r>
              <a:rPr lang="mn-MN" sz="1400" dirty="0" smtClean="0">
                <a:latin typeface="Times New Roman" panose="02020603050405020304" pitchFamily="18" charset="0"/>
                <a:cs typeface="Times New Roman" panose="02020603050405020304" pitchFamily="18" charset="0"/>
              </a:rPr>
              <a:t>2018</a:t>
            </a:r>
            <a:endParaRPr lang="en-US" sz="1400" dirty="0">
              <a:latin typeface="Times New Roman" panose="02020603050405020304" pitchFamily="18" charset="0"/>
              <a:cs typeface="Times New Roman" panose="02020603050405020304" pitchFamily="18" charset="0"/>
            </a:endParaRPr>
          </a:p>
        </p:txBody>
      </p:sp>
      <p:sp>
        <p:nvSpPr>
          <p:cNvPr id="33" name="Text Placeholder 2"/>
          <p:cNvSpPr>
            <a:spLocks noGrp="1"/>
          </p:cNvSpPr>
          <p:nvPr>
            <p:ph type="body" sz="quarter" idx="17"/>
          </p:nvPr>
        </p:nvSpPr>
        <p:spPr>
          <a:xfrm>
            <a:off x="6551435" y="2652060"/>
            <a:ext cx="526479" cy="211176"/>
          </a:xfrm>
        </p:spPr>
        <p:txBody>
          <a:bodyPr/>
          <a:lstStyle/>
          <a:p>
            <a:r>
              <a:rPr lang="mn-MN" sz="1400" dirty="0" smtClean="0">
                <a:latin typeface="Times New Roman" panose="02020603050405020304" pitchFamily="18" charset="0"/>
                <a:cs typeface="Times New Roman" panose="02020603050405020304" pitchFamily="18" charset="0"/>
              </a:rPr>
              <a:t>2017</a:t>
            </a:r>
            <a:endParaRPr lang="en-US" sz="1400" dirty="0">
              <a:latin typeface="Times New Roman" panose="02020603050405020304" pitchFamily="18" charset="0"/>
              <a:cs typeface="Times New Roman" panose="02020603050405020304" pitchFamily="18" charset="0"/>
            </a:endParaRPr>
          </a:p>
        </p:txBody>
      </p:sp>
      <p:sp>
        <p:nvSpPr>
          <p:cNvPr id="34" name="Text Placeholder 80">
            <a:extLst>
              <a:ext uri="{FF2B5EF4-FFF2-40B4-BE49-F238E27FC236}">
                <a16:creationId xmlns:a16="http://schemas.microsoft.com/office/drawing/2014/main" xmlns="" id="{5CC120CE-241B-46BF-81A1-D0E5864C86E8}"/>
              </a:ext>
            </a:extLst>
          </p:cNvPr>
          <p:cNvSpPr txBox="1">
            <a:spLocks/>
          </p:cNvSpPr>
          <p:nvPr/>
        </p:nvSpPr>
        <p:spPr>
          <a:xfrm>
            <a:off x="1779157" y="5464823"/>
            <a:ext cx="2808619" cy="789221"/>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None/>
            </a:pPr>
            <a:r>
              <a:rPr lang="mn-MN" sz="1400" b="1" dirty="0" smtClean="0">
                <a:solidFill>
                  <a:schemeClr val="tx1"/>
                </a:solidFill>
                <a:latin typeface="Times New Roman" panose="02020603050405020304" pitchFamily="18" charset="0"/>
                <a:cs typeface="Times New Roman" panose="02020603050405020304" pitchFamily="18" charset="0"/>
              </a:rPr>
              <a:t>Монгол улсын нэгдсэн </a:t>
            </a:r>
          </a:p>
          <a:p>
            <a:pPr marL="0" indent="0" algn="ctr">
              <a:spcBef>
                <a:spcPts val="600"/>
              </a:spcBef>
              <a:spcAft>
                <a:spcPts val="0"/>
              </a:spcAft>
              <a:buNone/>
            </a:pPr>
            <a:r>
              <a:rPr lang="mn-MN" sz="1400" b="1" dirty="0" smtClean="0">
                <a:solidFill>
                  <a:schemeClr val="tx1"/>
                </a:solidFill>
                <a:latin typeface="Times New Roman" panose="02020603050405020304" pitchFamily="18" charset="0"/>
                <a:cs typeface="Times New Roman" panose="02020603050405020304" pitchFamily="18" charset="0"/>
              </a:rPr>
              <a:t>төсөвийн орлого </a:t>
            </a:r>
            <a:endParaRPr lang="en-ZA" sz="1400" b="1" dirty="0">
              <a:solidFill>
                <a:schemeClr val="tx1"/>
              </a:solidFill>
              <a:latin typeface="Times New Roman" panose="02020603050405020304" pitchFamily="18" charset="0"/>
              <a:cs typeface="Times New Roman" panose="02020603050405020304" pitchFamily="18" charset="0"/>
            </a:endParaRPr>
          </a:p>
        </p:txBody>
      </p:sp>
      <p:sp>
        <p:nvSpPr>
          <p:cNvPr id="35" name="Text Placeholder 80">
            <a:extLst>
              <a:ext uri="{FF2B5EF4-FFF2-40B4-BE49-F238E27FC236}">
                <a16:creationId xmlns:a16="http://schemas.microsoft.com/office/drawing/2014/main" xmlns="" id="{5CC120CE-241B-46BF-81A1-D0E5864C86E8}"/>
              </a:ext>
            </a:extLst>
          </p:cNvPr>
          <p:cNvSpPr txBox="1">
            <a:spLocks/>
          </p:cNvSpPr>
          <p:nvPr/>
        </p:nvSpPr>
        <p:spPr>
          <a:xfrm>
            <a:off x="6218378" y="5393879"/>
            <a:ext cx="2808619" cy="7166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None/>
            </a:pPr>
            <a:r>
              <a:rPr lang="mn-MN" sz="1400" b="1" dirty="0" smtClean="0">
                <a:solidFill>
                  <a:schemeClr val="tx1"/>
                </a:solidFill>
                <a:latin typeface="Times New Roman" panose="02020603050405020304" pitchFamily="18" charset="0"/>
                <a:cs typeface="Times New Roman" panose="02020603050405020304" pitchFamily="18" charset="0"/>
              </a:rPr>
              <a:t>Нийгмийн даатгалын </a:t>
            </a:r>
          </a:p>
          <a:p>
            <a:pPr marL="0" indent="0" algn="ctr">
              <a:spcBef>
                <a:spcPts val="600"/>
              </a:spcBef>
              <a:spcAft>
                <a:spcPts val="0"/>
              </a:spcAft>
              <a:buNone/>
            </a:pPr>
            <a:r>
              <a:rPr lang="mn-MN" sz="1400" b="1" dirty="0" smtClean="0">
                <a:solidFill>
                  <a:schemeClr val="tx1"/>
                </a:solidFill>
                <a:latin typeface="Times New Roman" panose="02020603050405020304" pitchFamily="18" charset="0"/>
                <a:cs typeface="Times New Roman" panose="02020603050405020304" pitchFamily="18" charset="0"/>
              </a:rPr>
              <a:t>татварын орлого </a:t>
            </a:r>
            <a:endParaRPr lang="en-ZA" sz="1400" b="1" dirty="0">
              <a:solidFill>
                <a:schemeClr val="tx1"/>
              </a:solidFill>
              <a:latin typeface="Times New Roman" panose="02020603050405020304" pitchFamily="18" charset="0"/>
              <a:cs typeface="Times New Roman" panose="02020603050405020304" pitchFamily="18" charset="0"/>
            </a:endParaRPr>
          </a:p>
        </p:txBody>
      </p:sp>
      <p:sp>
        <p:nvSpPr>
          <p:cNvPr id="36" name="Content Placeholder 2">
            <a:extLst>
              <a:ext uri="{FF2B5EF4-FFF2-40B4-BE49-F238E27FC236}">
                <a16:creationId xmlns:a16="http://schemas.microsoft.com/office/drawing/2014/main" xmlns="" id="{4BD964BC-35A3-4E70-94B0-3FF95E1314FA}"/>
              </a:ext>
            </a:extLst>
          </p:cNvPr>
          <p:cNvSpPr>
            <a:spLocks noGrp="1"/>
          </p:cNvSpPr>
          <p:nvPr>
            <p:ph sz="half" idx="2"/>
          </p:nvPr>
        </p:nvSpPr>
        <p:spPr>
          <a:xfrm>
            <a:off x="610203" y="1227117"/>
            <a:ext cx="9533032" cy="644196"/>
          </a:xfrm>
        </p:spPr>
        <p:txBody>
          <a:bodyPr/>
          <a:lstStyle/>
          <a:p>
            <a:pPr marL="0" indent="0" algn="just">
              <a:buNone/>
            </a:pPr>
            <a:r>
              <a:rPr lang="mn-MN" dirty="0" smtClean="0">
                <a:solidFill>
                  <a:schemeClr val="tx1"/>
                </a:solidFill>
                <a:latin typeface="Times New Roman" panose="02020603050405020304" pitchFamily="18" charset="0"/>
                <a:cs typeface="Times New Roman" panose="02020603050405020304" pitchFamily="18" charset="0"/>
              </a:rPr>
              <a:t>	“Талх чихэр” компани нь </a:t>
            </a:r>
            <a:r>
              <a:rPr lang="mn-MN" dirty="0">
                <a:solidFill>
                  <a:schemeClr val="tx1"/>
                </a:solidFill>
                <a:latin typeface="Times New Roman" panose="02020603050405020304" pitchFamily="18" charset="0"/>
                <a:cs typeface="Times New Roman" panose="02020603050405020304" pitchFamily="18" charset="0"/>
              </a:rPr>
              <a:t>М</a:t>
            </a:r>
            <a:r>
              <a:rPr lang="mn-MN" dirty="0" smtClean="0">
                <a:solidFill>
                  <a:schemeClr val="tx1"/>
                </a:solidFill>
                <a:latin typeface="Times New Roman" panose="02020603050405020304" pitchFamily="18" charset="0"/>
                <a:cs typeface="Times New Roman" panose="02020603050405020304" pitchFamily="18" charset="0"/>
              </a:rPr>
              <a:t>онгол Улсын нэгдсэн төсөвийн орлогод 2,146 тэрбум төгрөгийн татвар төлсөн ба үүнээс нийгмийн даатгалын татварын орлогод 1,871 тэрбум төгрөг төлсөн байна.</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99411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E6F3DC0-5F30-4986-B8AE-2B5D7CE3DC75}"/>
              </a:ext>
            </a:extLst>
          </p:cNvPr>
          <p:cNvSpPr>
            <a:spLocks noGrp="1"/>
          </p:cNvSpPr>
          <p:nvPr>
            <p:ph type="body" idx="1"/>
          </p:nvPr>
        </p:nvSpPr>
        <p:spPr>
          <a:xfrm>
            <a:off x="1363407" y="1206829"/>
            <a:ext cx="4860000" cy="360000"/>
          </a:xfrm>
        </p:spPr>
        <p:txBody>
          <a:bodyPr/>
          <a:lstStyle/>
          <a:p>
            <a:r>
              <a:rPr lang="mn-MN" dirty="0" smtClean="0">
                <a:solidFill>
                  <a:schemeClr val="tx1"/>
                </a:solidFill>
                <a:latin typeface="Times New Roman" panose="02020603050405020304" pitchFamily="18" charset="0"/>
                <a:cs typeface="Times New Roman" panose="02020603050405020304" pitchFamily="18" charset="0"/>
              </a:rPr>
              <a:t>Хүний нөөцийн бодлого </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BD964BC-35A3-4E70-94B0-3FF95E1314FA}"/>
              </a:ext>
            </a:extLst>
          </p:cNvPr>
          <p:cNvSpPr>
            <a:spLocks noGrp="1"/>
          </p:cNvSpPr>
          <p:nvPr>
            <p:ph sz="half" idx="2"/>
          </p:nvPr>
        </p:nvSpPr>
        <p:spPr>
          <a:xfrm>
            <a:off x="423768" y="1660032"/>
            <a:ext cx="10134400" cy="1405159"/>
          </a:xfrm>
        </p:spPr>
        <p:txBody>
          <a:bodyPr/>
          <a:lstStyle/>
          <a:p>
            <a:pPr marL="0" indent="0" algn="just">
              <a:buNone/>
            </a:pPr>
            <a:r>
              <a:rPr lang="mn-MN" dirty="0" smtClean="0">
                <a:solidFill>
                  <a:schemeClr val="tx1"/>
                </a:solidFill>
                <a:latin typeface="Times New Roman" panose="02020603050405020304" pitchFamily="18" charset="0"/>
                <a:cs typeface="Times New Roman" panose="02020603050405020304" pitchFamily="18" charset="0"/>
              </a:rPr>
              <a:t>	Бид </a:t>
            </a:r>
            <a:r>
              <a:rPr lang="mn-MN" dirty="0">
                <a:solidFill>
                  <a:schemeClr val="tx1"/>
                </a:solidFill>
                <a:latin typeface="Times New Roman" panose="02020603050405020304" pitchFamily="18" charset="0"/>
                <a:cs typeface="Times New Roman" panose="02020603050405020304" pitchFamily="18" charset="0"/>
              </a:rPr>
              <a:t>хурдацтай өөрчлөгдөн даяарчлагдаж буй энэхүү өрсөлдөөнт зах зээлд өндөр ур чадвартай баг хамт олныг бүрдүүлэх, салбартаа шинэ, шинэлэг бүтээгдэхүүн үйлчилгээгээр анхдагч байхыг эрмэлзэж, байгууллагын соёл, хэрэглэгчийн сэтгэл ханамж, эргэлтээр салбартаа тэргүүлэхийн зэрэгцээ нийгмийн сайн </a:t>
            </a:r>
            <a:r>
              <a:rPr lang="mn-MN" dirty="0" smtClean="0">
                <a:solidFill>
                  <a:schemeClr val="tx1"/>
                </a:solidFill>
                <a:latin typeface="Times New Roman" panose="02020603050405020304" pitchFamily="18" charset="0"/>
                <a:cs typeface="Times New Roman" panose="02020603050405020304" pitchFamily="18" charset="0"/>
              </a:rPr>
              <a:t>сайхны </a:t>
            </a:r>
            <a:r>
              <a:rPr lang="mn-MN" dirty="0">
                <a:solidFill>
                  <a:schemeClr val="tx1"/>
                </a:solidFill>
                <a:latin typeface="Times New Roman" panose="02020603050405020304" pitchFamily="18" charset="0"/>
                <a:cs typeface="Times New Roman" panose="02020603050405020304" pitchFamily="18" charset="0"/>
              </a:rPr>
              <a:t>төлөө хувь </a:t>
            </a:r>
            <a:r>
              <a:rPr lang="mn-MN" dirty="0" smtClean="0">
                <a:solidFill>
                  <a:schemeClr val="tx1"/>
                </a:solidFill>
                <a:latin typeface="Times New Roman" panose="02020603050405020304" pitchFamily="18" charset="0"/>
                <a:cs typeface="Times New Roman" panose="02020603050405020304" pitchFamily="18" charset="0"/>
              </a:rPr>
              <a:t> </a:t>
            </a:r>
            <a:r>
              <a:rPr lang="mn-MN" dirty="0">
                <a:solidFill>
                  <a:schemeClr val="tx1"/>
                </a:solidFill>
                <a:latin typeface="Times New Roman" panose="02020603050405020304" pitchFamily="18" charset="0"/>
                <a:cs typeface="Times New Roman" panose="02020603050405020304" pitchFamily="18" charset="0"/>
              </a:rPr>
              <a:t>нэмрээ оруулдаг нийгмийн хариуцлагыг хэрэгжүүлэгч "Хүн төвтэй үйлдвэр" болох стратегийн чиглэлийг </a:t>
            </a:r>
            <a:r>
              <a:rPr lang="mn-MN" dirty="0" smtClean="0">
                <a:solidFill>
                  <a:schemeClr val="tx1"/>
                </a:solidFill>
                <a:latin typeface="Times New Roman" panose="02020603050405020304" pitchFamily="18" charset="0"/>
                <a:cs typeface="Times New Roman" panose="02020603050405020304" pitchFamily="18" charset="0"/>
              </a:rPr>
              <a:t>удирдлага </a:t>
            </a:r>
            <a:r>
              <a:rPr lang="mn-MN" dirty="0">
                <a:solidFill>
                  <a:schemeClr val="tx1"/>
                </a:solidFill>
                <a:latin typeface="Times New Roman" panose="02020603050405020304" pitchFamily="18" charset="0"/>
                <a:cs typeface="Times New Roman" panose="02020603050405020304" pitchFamily="18" charset="0"/>
              </a:rPr>
              <a:t>болгон ажиллаж байна</a:t>
            </a:r>
            <a:r>
              <a:rPr lang="mn-MN"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xmlns="" id="{34A5DB88-69E3-46D5-A161-0AAEFD20F5FF}"/>
              </a:ext>
            </a:extLst>
          </p:cNvPr>
          <p:cNvSpPr>
            <a:spLocks noGrp="1"/>
          </p:cNvSpPr>
          <p:nvPr>
            <p:ph type="body" sz="quarter" idx="4294967295"/>
          </p:nvPr>
        </p:nvSpPr>
        <p:spPr>
          <a:xfrm>
            <a:off x="894879" y="3186410"/>
            <a:ext cx="4860000" cy="686831"/>
          </a:xfrm>
        </p:spPr>
        <p:txBody>
          <a:bodyPr/>
          <a:lstStyle/>
          <a:p>
            <a:pPr lvl="1"/>
            <a:r>
              <a:rPr lang="mn-MN" sz="1800" dirty="0" smtClean="0">
                <a:solidFill>
                  <a:schemeClr val="tx1"/>
                </a:solidFill>
                <a:latin typeface="Times New Roman" panose="02020603050405020304" pitchFamily="18" charset="0"/>
                <a:cs typeface="Times New Roman" panose="02020603050405020304" pitchFamily="18" charset="0"/>
              </a:rPr>
              <a:t>Сургалт, хөгжүүлэлт</a:t>
            </a:r>
            <a:endParaRPr lang="en-ZA" sz="1800" dirty="0">
              <a:solidFill>
                <a:schemeClr val="tx1"/>
              </a:solidFill>
              <a:latin typeface="Times New Roman" panose="02020603050405020304" pitchFamily="18" charset="0"/>
              <a:cs typeface="Times New Roman" panose="02020603050405020304" pitchFamily="18" charset="0"/>
            </a:endParaRPr>
          </a:p>
          <a:p>
            <a:pPr lvl="1"/>
            <a:r>
              <a:rPr lang="mn-MN" sz="1800" dirty="0" smtClean="0">
                <a:solidFill>
                  <a:schemeClr val="tx1"/>
                </a:solidFill>
                <a:latin typeface="Times New Roman" panose="02020603050405020304" pitchFamily="18" charset="0"/>
                <a:cs typeface="Times New Roman" panose="02020603050405020304" pitchFamily="18" charset="0"/>
              </a:rPr>
              <a:t>Нийгмийн халамж</a:t>
            </a:r>
            <a:endParaRPr lang="en-ZA" sz="18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85FEAF5B-0380-4D9E-AFCD-1C09EBE77695}"/>
              </a:ext>
            </a:extLst>
          </p:cNvPr>
          <p:cNvSpPr>
            <a:spLocks noGrp="1"/>
          </p:cNvSpPr>
          <p:nvPr>
            <p:ph type="sldNum" sz="quarter" idx="15"/>
          </p:nvPr>
        </p:nvSpPr>
        <p:spPr>
          <a:xfrm>
            <a:off x="11091633" y="6456363"/>
            <a:ext cx="962795" cy="264330"/>
          </a:xfrm>
        </p:spPr>
        <p:txBody>
          <a:bodyPr/>
          <a:lstStyle/>
          <a:p>
            <a:r>
              <a:rPr lang="en-ZA" dirty="0">
                <a:solidFill>
                  <a:schemeClr val="tx1"/>
                </a:solidFill>
              </a:rPr>
              <a:t>page </a:t>
            </a:r>
            <a:fld id="{19B51A1E-902D-48AF-9020-955120F399B6}" type="slidenum">
              <a:rPr lang="en-ZA" b="1" i="1">
                <a:solidFill>
                  <a:schemeClr val="tx1"/>
                </a:solidFill>
              </a:rPr>
              <a:pPr/>
              <a:t>14</a:t>
            </a:fld>
            <a:endParaRPr lang="en-ZA" b="1" i="1" dirty="0">
              <a:solidFill>
                <a:schemeClr val="tx1"/>
              </a:solidFill>
            </a:endParaRPr>
          </a:p>
        </p:txBody>
      </p:sp>
      <p:sp>
        <p:nvSpPr>
          <p:cNvPr id="9"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448583"/>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Товтвортай байдал </a:t>
            </a:r>
            <a:endParaRPr lang="en-US" dirty="0">
              <a:latin typeface="Times New Roman" panose="02020603050405020304" pitchFamily="18" charset="0"/>
              <a:cs typeface="Times New Roman" panose="02020603050405020304" pitchFamily="18" charset="0"/>
            </a:endParaRPr>
          </a:p>
        </p:txBody>
      </p:sp>
      <p:sp>
        <p:nvSpPr>
          <p:cNvPr id="10" name="Text Placeholder 1">
            <a:extLst>
              <a:ext uri="{FF2B5EF4-FFF2-40B4-BE49-F238E27FC236}">
                <a16:creationId xmlns:a16="http://schemas.microsoft.com/office/drawing/2014/main" xmlns="" id="{1E6F3DC0-5F30-4986-B8AE-2B5D7CE3DC75}"/>
              </a:ext>
            </a:extLst>
          </p:cNvPr>
          <p:cNvSpPr>
            <a:spLocks noGrp="1"/>
          </p:cNvSpPr>
          <p:nvPr>
            <p:ph type="body" idx="1"/>
          </p:nvPr>
        </p:nvSpPr>
        <p:spPr>
          <a:xfrm>
            <a:off x="1363407" y="3994460"/>
            <a:ext cx="4860000" cy="360000"/>
          </a:xfrm>
        </p:spPr>
        <p:txBody>
          <a:bodyPr/>
          <a:lstStyle/>
          <a:p>
            <a:r>
              <a:rPr lang="mn-MN" dirty="0" smtClean="0">
                <a:solidFill>
                  <a:schemeClr val="tx1"/>
                </a:solidFill>
                <a:latin typeface="Times New Roman" panose="02020603050405020304" pitchFamily="18" charset="0"/>
                <a:cs typeface="Times New Roman" panose="02020603050405020304" pitchFamily="18" charset="0"/>
              </a:rPr>
              <a:t>Нийгмийн хариуцлага</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12" name="Text Placeholder 4">
            <a:extLst>
              <a:ext uri="{FF2B5EF4-FFF2-40B4-BE49-F238E27FC236}">
                <a16:creationId xmlns:a16="http://schemas.microsoft.com/office/drawing/2014/main" xmlns="" id="{34A5DB88-69E3-46D5-A161-0AAEFD20F5FF}"/>
              </a:ext>
            </a:extLst>
          </p:cNvPr>
          <p:cNvSpPr>
            <a:spLocks noGrp="1"/>
          </p:cNvSpPr>
          <p:nvPr>
            <p:ph type="body" sz="quarter" idx="4294967295"/>
          </p:nvPr>
        </p:nvSpPr>
        <p:spPr>
          <a:xfrm>
            <a:off x="1205626" y="4658081"/>
            <a:ext cx="4860000" cy="686831"/>
          </a:xfrm>
        </p:spPr>
        <p:txBody>
          <a:bodyPr/>
          <a:lstStyle/>
          <a:p>
            <a:r>
              <a:rPr lang="mn-MN" sz="1600" dirty="0">
                <a:solidFill>
                  <a:schemeClr val="tx1"/>
                </a:solidFill>
                <a:latin typeface="Times New Roman" panose="02020603050405020304" pitchFamily="18" charset="0"/>
                <a:cs typeface="Times New Roman" panose="02020603050405020304" pitchFamily="18" charset="0"/>
              </a:rPr>
              <a:t>Байгаль, эрүүл орчин </a:t>
            </a:r>
            <a:endParaRPr lang="en-US" sz="1600" dirty="0">
              <a:solidFill>
                <a:schemeClr val="tx1"/>
              </a:solidFill>
              <a:latin typeface="Times New Roman" panose="02020603050405020304" pitchFamily="18" charset="0"/>
              <a:cs typeface="Times New Roman" panose="02020603050405020304" pitchFamily="18" charset="0"/>
            </a:endParaRPr>
          </a:p>
          <a:p>
            <a:r>
              <a:rPr lang="mn-MN" sz="1600" dirty="0" smtClean="0">
                <a:solidFill>
                  <a:schemeClr val="tx1"/>
                </a:solidFill>
                <a:latin typeface="Times New Roman" panose="02020603050405020304" pitchFamily="18" charset="0"/>
                <a:cs typeface="Times New Roman" panose="02020603050405020304" pitchFamily="18" charset="0"/>
              </a:rPr>
              <a:t>Үйлдвэртэй </a:t>
            </a:r>
            <a:r>
              <a:rPr lang="mn-MN" sz="1600" dirty="0">
                <a:solidFill>
                  <a:schemeClr val="tx1"/>
                </a:solidFill>
                <a:latin typeface="Times New Roman" panose="02020603050405020304" pitchFamily="18" charset="0"/>
                <a:cs typeface="Times New Roman" panose="02020603050405020304" pitchFamily="18" charset="0"/>
              </a:rPr>
              <a:t>танилцах </a:t>
            </a:r>
            <a:r>
              <a:rPr lang="mn-MN" sz="1600" dirty="0" smtClean="0">
                <a:solidFill>
                  <a:schemeClr val="tx1"/>
                </a:solidFill>
                <a:latin typeface="Times New Roman" panose="02020603050405020304" pitchFamily="18" charset="0"/>
                <a:cs typeface="Times New Roman" panose="02020603050405020304" pitchFamily="18" charset="0"/>
              </a:rPr>
              <a:t>хөтөлбөр</a:t>
            </a:r>
          </a:p>
          <a:p>
            <a:r>
              <a:rPr lang="mn-MN" sz="1600" dirty="0">
                <a:solidFill>
                  <a:schemeClr val="tx1"/>
                </a:solidFill>
                <a:latin typeface="Times New Roman" panose="02020603050405020304" pitchFamily="18" charset="0"/>
                <a:cs typeface="Times New Roman" panose="02020603050405020304" pitchFamily="18" charset="0"/>
              </a:rPr>
              <a:t>УРИАЛГА/ Үлгэр жишээ / </a:t>
            </a:r>
          </a:p>
          <a:p>
            <a:endParaRPr lang="en-US" sz="1600" dirty="0">
              <a:solidFill>
                <a:schemeClr val="tx1"/>
              </a:solidFill>
              <a:latin typeface="Times New Roman" panose="02020603050405020304" pitchFamily="18" charset="0"/>
              <a:cs typeface="Times New Roman" panose="02020603050405020304" pitchFamily="18" charset="0"/>
            </a:endParaRPr>
          </a:p>
        </p:txBody>
      </p:sp>
      <p:pic>
        <p:nvPicPr>
          <p:cNvPr id="13" name="Picture Placeholder 32" descr="Lecturer at podium icon">
            <a:extLst>
              <a:ext uri="{FF2B5EF4-FFF2-40B4-BE49-F238E27FC236}">
                <a16:creationId xmlns:a16="http://schemas.microsoft.com/office/drawing/2014/main" xmlns="" id="{34FE467F-DFCB-454B-9B3B-9C4BF433B3C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583834" y="1184941"/>
            <a:ext cx="621792" cy="621792"/>
          </a:xfrm>
          <a:prstGeom prst="rect">
            <a:avLst/>
          </a:prstGeom>
        </p:spPr>
      </p:pic>
      <p:pic>
        <p:nvPicPr>
          <p:cNvPr id="14" name="Picture Placeholder 36" descr="Megaphone icon">
            <a:extLst>
              <a:ext uri="{FF2B5EF4-FFF2-40B4-BE49-F238E27FC236}">
                <a16:creationId xmlns:a16="http://schemas.microsoft.com/office/drawing/2014/main" xmlns="" id="{1701A2E9-D331-4627-A32A-658F1BDB82E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583834" y="3922639"/>
            <a:ext cx="621792" cy="62179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3635862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8651" y="1058089"/>
            <a:ext cx="4860000" cy="360000"/>
          </a:xfrm>
        </p:spPr>
        <p:txBody>
          <a:bodyPr/>
          <a:lstStyle/>
          <a:p>
            <a:pPr marL="0" lvl="1">
              <a:spcBef>
                <a:spcPts val="1000"/>
              </a:spcBef>
            </a:pPr>
            <a:r>
              <a:rPr lang="mn-MN" sz="1800" dirty="0">
                <a:solidFill>
                  <a:schemeClr val="tx1"/>
                </a:solidFill>
                <a:latin typeface="Times New Roman" panose="02020603050405020304" pitchFamily="18" charset="0"/>
                <a:cs typeface="Times New Roman" panose="02020603050405020304" pitchFamily="18" charset="0"/>
              </a:rPr>
              <a:t>Сургалт, хөгжүүлэлт</a:t>
            </a:r>
            <a:endParaRPr lang="en-ZA" sz="1800"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3" name="Content Placeholder 2"/>
          <p:cNvSpPr>
            <a:spLocks noGrp="1"/>
          </p:cNvSpPr>
          <p:nvPr>
            <p:ph sz="half" idx="2"/>
          </p:nvPr>
        </p:nvSpPr>
        <p:spPr/>
        <p:txBody>
          <a:bodyPr/>
          <a:lstStyle/>
          <a:p>
            <a:r>
              <a:rPr lang="mn-MN" dirty="0">
                <a:solidFill>
                  <a:schemeClr val="tx1">
                    <a:lumMod val="50000"/>
                  </a:schemeClr>
                </a:solidFill>
                <a:latin typeface="Times New Roman" panose="02020603050405020304" pitchFamily="18" charset="0"/>
                <a:cs typeface="Times New Roman" panose="02020603050405020304" pitchFamily="18" charset="0"/>
              </a:rPr>
              <a:t>Нийт 1800 хүн /давхардсан тоогоор/ </a:t>
            </a:r>
          </a:p>
          <a:p>
            <a:r>
              <a:rPr lang="mn-MN" dirty="0">
                <a:solidFill>
                  <a:schemeClr val="tx1">
                    <a:lumMod val="50000"/>
                  </a:schemeClr>
                </a:solidFill>
                <a:latin typeface="Times New Roman" panose="02020603050405020304" pitchFamily="18" charset="0"/>
                <a:cs typeface="Times New Roman" panose="02020603050405020304" pitchFamily="18" charset="0"/>
              </a:rPr>
              <a:t>41 чиглэлийн сургалт</a:t>
            </a:r>
          </a:p>
          <a:p>
            <a:r>
              <a:rPr lang="mn-MN" dirty="0" smtClean="0">
                <a:solidFill>
                  <a:schemeClr val="tx1">
                    <a:lumMod val="50000"/>
                  </a:schemeClr>
                </a:solidFill>
                <a:latin typeface="Times New Roman" panose="02020603050405020304" pitchFamily="18" charset="0"/>
                <a:cs typeface="Times New Roman" panose="02020603050405020304" pitchFamily="18" charset="0"/>
              </a:rPr>
              <a:t>20 орчим сая төгрөг </a:t>
            </a:r>
            <a:r>
              <a:rPr lang="mn-MN" dirty="0">
                <a:solidFill>
                  <a:schemeClr val="tx1">
                    <a:lumMod val="50000"/>
                  </a:schemeClr>
                </a:solidFill>
                <a:latin typeface="Times New Roman" panose="02020603050405020304" pitchFamily="18" charset="0"/>
                <a:cs typeface="Times New Roman" panose="02020603050405020304" pitchFamily="18" charset="0"/>
              </a:rPr>
              <a:t>зарцуулсан</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pPr marL="0" indent="0">
              <a:buNone/>
            </a:pPr>
            <a:r>
              <a:rPr lang="mn-MN" dirty="0" smtClean="0">
                <a:solidFill>
                  <a:schemeClr val="tx1">
                    <a:lumMod val="50000"/>
                  </a:schemeClr>
                </a:solidFill>
                <a:latin typeface="Times New Roman" panose="02020603050405020304" pitchFamily="18" charset="0"/>
                <a:cs typeface="Times New Roman" panose="02020603050405020304" pitchFamily="18" charset="0"/>
              </a:rPr>
              <a:t>	Гадаад </a:t>
            </a:r>
            <a:r>
              <a:rPr lang="mn-MN" dirty="0">
                <a:solidFill>
                  <a:schemeClr val="tx1">
                    <a:lumMod val="50000"/>
                  </a:schemeClr>
                </a:solidFill>
                <a:latin typeface="Times New Roman" panose="02020603050405020304" pitchFamily="18" charset="0"/>
                <a:cs typeface="Times New Roman" panose="02020603050405020304" pitchFamily="18" charset="0"/>
              </a:rPr>
              <a:t>улсад: БНХАУ Шанхай экспо, ХБНГУ </a:t>
            </a:r>
            <a:r>
              <a:rPr lang="en-US" dirty="0">
                <a:solidFill>
                  <a:schemeClr val="tx1">
                    <a:lumMod val="50000"/>
                  </a:schemeClr>
                </a:solidFill>
                <a:latin typeface="Times New Roman" panose="02020603050405020304" pitchFamily="18" charset="0"/>
                <a:cs typeface="Times New Roman" panose="02020603050405020304" pitchFamily="18" charset="0"/>
              </a:rPr>
              <a:t>IBA-2018</a:t>
            </a:r>
            <a:r>
              <a:rPr lang="mn-MN" dirty="0">
                <a:solidFill>
                  <a:schemeClr val="tx1">
                    <a:lumMod val="50000"/>
                  </a:schemeClr>
                </a:solidFill>
                <a:latin typeface="Times New Roman" panose="02020603050405020304" pitchFamily="18" charset="0"/>
                <a:cs typeface="Times New Roman" panose="02020603050405020304" pitchFamily="18" charset="0"/>
              </a:rPr>
              <a:t> үзэсгэлэн худалдаа болон Европын холбооны улсуудын харилцагч байгууллагад туршлага судлах зэргээр Европын холбооны улсуудад нийт 38 албан тушаалтан томилогдон явсан. </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5" name="Slide Number Placeholder 4"/>
          <p:cNvSpPr>
            <a:spLocks noGrp="1"/>
          </p:cNvSpPr>
          <p:nvPr>
            <p:ph type="sldNum" sz="quarter" idx="15"/>
          </p:nvPr>
        </p:nvSpPr>
        <p:spPr/>
        <p:txBody>
          <a:bodyPr/>
          <a:lstStyle/>
          <a:p>
            <a:r>
              <a:rPr lang="en-ZA" smtClean="0"/>
              <a:t>page </a:t>
            </a:r>
            <a:fld id="{19B51A1E-902D-48AF-9020-955120F399B6}" type="slidenum">
              <a:rPr lang="en-ZA" b="1" i="1" smtClean="0"/>
              <a:pPr/>
              <a:t>15</a:t>
            </a:fld>
            <a:endParaRPr lang="en-ZA" b="1" i="1" dirty="0"/>
          </a:p>
        </p:txBody>
      </p:sp>
      <p:sp>
        <p:nvSpPr>
          <p:cNvPr id="6" name="Content Placeholder 5"/>
          <p:cNvSpPr>
            <a:spLocks noGrp="1"/>
          </p:cNvSpPr>
          <p:nvPr>
            <p:ph sz="quarter" idx="4"/>
          </p:nvPr>
        </p:nvSpPr>
        <p:spPr>
          <a:xfrm>
            <a:off x="5446988" y="1427448"/>
            <a:ext cx="5204914" cy="4824552"/>
          </a:xfrm>
        </p:spPr>
        <p:txBody>
          <a:bodyPr/>
          <a:lstStyle/>
          <a:p>
            <a:pPr marL="0" indent="0">
              <a:lnSpc>
                <a:spcPct val="120000"/>
              </a:lnSpc>
              <a:buNone/>
            </a:pPr>
            <a:r>
              <a:rPr lang="mn-MN" dirty="0" smtClean="0">
                <a:solidFill>
                  <a:schemeClr val="tx1">
                    <a:lumMod val="50000"/>
                  </a:schemeClr>
                </a:solidFill>
                <a:latin typeface="Times New Roman" panose="02020603050405020304" pitchFamily="18" charset="0"/>
                <a:cs typeface="Times New Roman" panose="02020603050405020304" pitchFamily="18" charset="0"/>
              </a:rPr>
              <a:t>	Ажилчдаа </a:t>
            </a:r>
            <a:r>
              <a:rPr lang="mn-MN" dirty="0">
                <a:solidFill>
                  <a:schemeClr val="tx1">
                    <a:lumMod val="50000"/>
                  </a:schemeClr>
                </a:solidFill>
                <a:latin typeface="Times New Roman" panose="02020603050405020304" pitchFamily="18" charset="0"/>
                <a:cs typeface="Times New Roman" panose="02020603050405020304" pitchFamily="18" charset="0"/>
              </a:rPr>
              <a:t>ажиллах нөхцөл боломжоор хангах, тогтвор суурьшилтай ажиллах боломжийг бүрдүүлэх үүднээс </a:t>
            </a:r>
          </a:p>
          <a:p>
            <a:r>
              <a:rPr lang="mn-MN" dirty="0" smtClean="0">
                <a:solidFill>
                  <a:schemeClr val="tx1">
                    <a:lumMod val="50000"/>
                  </a:schemeClr>
                </a:solidFill>
                <a:latin typeface="Times New Roman" panose="02020603050405020304" pitchFamily="18" charset="0"/>
                <a:cs typeface="Times New Roman" panose="02020603050405020304" pitchFamily="18" charset="0"/>
              </a:rPr>
              <a:t>Ажилласан жилийн нэмэгдэл </a:t>
            </a:r>
          </a:p>
          <a:p>
            <a:r>
              <a:rPr lang="mn-MN" dirty="0">
                <a:solidFill>
                  <a:schemeClr val="tx1">
                    <a:lumMod val="50000"/>
                  </a:schemeClr>
                </a:solidFill>
                <a:latin typeface="Times New Roman" panose="02020603050405020304" pitchFamily="18" charset="0"/>
                <a:cs typeface="Times New Roman" panose="02020603050405020304" pitchFamily="18" charset="0"/>
              </a:rPr>
              <a:t>Байгууллагын мөнгөн тусламж </a:t>
            </a:r>
          </a:p>
          <a:p>
            <a:r>
              <a:rPr lang="mn-MN" dirty="0">
                <a:solidFill>
                  <a:schemeClr val="tx1">
                    <a:lumMod val="50000"/>
                  </a:schemeClr>
                </a:solidFill>
                <a:latin typeface="Times New Roman" panose="02020603050405020304" pitchFamily="18" charset="0"/>
                <a:cs typeface="Times New Roman" panose="02020603050405020304" pitchFamily="18" charset="0"/>
              </a:rPr>
              <a:t>Сургалтын төлбөрийн тэтгэлэг </a:t>
            </a:r>
          </a:p>
          <a:p>
            <a:r>
              <a:rPr lang="mn-MN" dirty="0">
                <a:solidFill>
                  <a:schemeClr val="tx1">
                    <a:lumMod val="50000"/>
                  </a:schemeClr>
                </a:solidFill>
                <a:latin typeface="Times New Roman" panose="02020603050405020304" pitchFamily="18" charset="0"/>
                <a:cs typeface="Times New Roman" panose="02020603050405020304" pitchFamily="18" charset="0"/>
              </a:rPr>
              <a:t>Байрны урьдчилгааны хүүгүй зээл гэх зэрэг хөтөлбөрүүдийг хэрэгжүүлсэн</a:t>
            </a:r>
            <a:r>
              <a:rPr lang="mn-MN" dirty="0" smtClean="0">
                <a:solidFill>
                  <a:schemeClr val="tx1">
                    <a:lumMod val="50000"/>
                  </a:schemeClr>
                </a:solidFill>
                <a:latin typeface="Times New Roman" panose="02020603050405020304" pitchFamily="18" charset="0"/>
                <a:cs typeface="Times New Roman" panose="02020603050405020304" pitchFamily="18" charset="0"/>
              </a:rPr>
              <a:t>.</a:t>
            </a:r>
          </a:p>
          <a:p>
            <a:r>
              <a:rPr lang="mn-MN" dirty="0">
                <a:solidFill>
                  <a:schemeClr val="tx1">
                    <a:lumMod val="50000"/>
                  </a:schemeClr>
                </a:solidFill>
                <a:latin typeface="Times New Roman" panose="02020603050405020304" pitchFamily="18" charset="0"/>
                <a:cs typeface="Times New Roman" panose="02020603050405020304" pitchFamily="18" charset="0"/>
              </a:rPr>
              <a:t>Ажилчдад зориулсан “Хотол” орон сууцны 2019 хөтөлбөр хэрэгжүүлэн ажиллаж байна. </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pPr marL="0" indent="0">
              <a:buNone/>
            </a:pPr>
            <a:r>
              <a:rPr lang="mn-MN" dirty="0">
                <a:solidFill>
                  <a:schemeClr val="tx1">
                    <a:lumMod val="50000"/>
                  </a:schemeClr>
                </a:solidFill>
                <a:latin typeface="Times New Roman" panose="02020603050405020304" pitchFamily="18" charset="0"/>
                <a:cs typeface="Times New Roman" panose="02020603050405020304" pitchFamily="18" charset="0"/>
              </a:rPr>
              <a:t>2018 онд нийтдээ нийгмийн халамжийн хүрээнд 50 гаруй ажилчид байгууллагын мөнгөн тусламж, байрны урьдчилгаанд хамрагдсан </a:t>
            </a:r>
            <a:r>
              <a:rPr lang="mn-MN" dirty="0" smtClean="0">
                <a:solidFill>
                  <a:schemeClr val="tx1">
                    <a:lumMod val="50000"/>
                  </a:schemeClr>
                </a:solidFill>
                <a:latin typeface="Times New Roman" panose="02020603050405020304" pitchFamily="18" charset="0"/>
                <a:cs typeface="Times New Roman" panose="02020603050405020304" pitchFamily="18" charset="0"/>
              </a:rPr>
              <a:t>байна. </a:t>
            </a:r>
          </a:p>
          <a:p>
            <a:pPr marL="0" indent="0">
              <a:buNone/>
            </a:pPr>
            <a:r>
              <a:rPr lang="mn-MN" dirty="0" smtClean="0">
                <a:solidFill>
                  <a:schemeClr val="tx1">
                    <a:lumMod val="50000"/>
                  </a:schemeClr>
                </a:solidFill>
                <a:latin typeface="Times New Roman" panose="02020603050405020304" pitchFamily="18" charset="0"/>
                <a:cs typeface="Times New Roman" panose="02020603050405020304" pitchFamily="18" charset="0"/>
              </a:rPr>
              <a:t>Нийт ажилчдын 45</a:t>
            </a:r>
            <a:r>
              <a:rPr lang="en-US" dirty="0" smtClean="0">
                <a:solidFill>
                  <a:schemeClr val="tx1">
                    <a:lumMod val="50000"/>
                  </a:schemeClr>
                </a:solidFill>
                <a:latin typeface="Times New Roman" panose="02020603050405020304" pitchFamily="18" charset="0"/>
                <a:cs typeface="Times New Roman" panose="02020603050405020304" pitchFamily="18" charset="0"/>
              </a:rPr>
              <a:t>%</a:t>
            </a:r>
            <a:r>
              <a:rPr lang="mn-MN" dirty="0">
                <a:solidFill>
                  <a:schemeClr val="tx1">
                    <a:lumMod val="50000"/>
                  </a:schemeClr>
                </a:solidFill>
                <a:latin typeface="Times New Roman" panose="02020603050405020304" pitchFamily="18" charset="0"/>
                <a:cs typeface="Times New Roman" panose="02020603050405020304" pitchFamily="18" charset="0"/>
              </a:rPr>
              <a:t> </a:t>
            </a:r>
            <a:r>
              <a:rPr lang="mn-MN" dirty="0" smtClean="0">
                <a:solidFill>
                  <a:schemeClr val="tx1">
                    <a:lumMod val="50000"/>
                  </a:schemeClr>
                </a:solidFill>
                <a:latin typeface="Times New Roman" panose="02020603050405020304" pitchFamily="18" charset="0"/>
                <a:cs typeface="Times New Roman" panose="02020603050405020304" pitchFamily="18" charset="0"/>
              </a:rPr>
              <a:t>ажилласан жилийн нэмэгдэлд хамрагддаг.</a:t>
            </a:r>
            <a:endParaRPr lang="en-US" dirty="0"/>
          </a:p>
        </p:txBody>
      </p:sp>
      <p:sp>
        <p:nvSpPr>
          <p:cNvPr id="7" name="Text Placeholder 6"/>
          <p:cNvSpPr>
            <a:spLocks noGrp="1"/>
          </p:cNvSpPr>
          <p:nvPr>
            <p:ph type="body" sz="quarter" idx="3"/>
          </p:nvPr>
        </p:nvSpPr>
        <p:spPr>
          <a:xfrm>
            <a:off x="5843565" y="1058089"/>
            <a:ext cx="4860000" cy="359999"/>
          </a:xfrm>
        </p:spPr>
        <p:txBody>
          <a:bodyPr/>
          <a:lstStyle/>
          <a:p>
            <a:pPr marL="0" lvl="1" indent="0">
              <a:spcBef>
                <a:spcPts val="1000"/>
              </a:spcBef>
              <a:buNone/>
            </a:pPr>
            <a:r>
              <a:rPr lang="mn-MN" sz="1800" b="1" dirty="0">
                <a:solidFill>
                  <a:schemeClr val="tx1"/>
                </a:solidFill>
                <a:latin typeface="Times New Roman" panose="02020603050405020304" pitchFamily="18" charset="0"/>
                <a:cs typeface="Times New Roman" panose="02020603050405020304" pitchFamily="18" charset="0"/>
              </a:rPr>
              <a:t>Нийгмийн халамж</a:t>
            </a:r>
            <a:endParaRPr lang="en-ZA" sz="1800"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8"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25635" y="368799"/>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Хүний нөөцийн бодлого </a:t>
            </a:r>
            <a:endParaRPr lang="en-US" dirty="0">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12" y="4525679"/>
            <a:ext cx="1983822" cy="193068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pic>
        <p:nvPicPr>
          <p:cNvPr id="11" name="Picture 10" descr="3.jpg"/>
          <p:cNvPicPr>
            <a:picLocks noChangeAspect="1"/>
          </p:cNvPicPr>
          <p:nvPr/>
        </p:nvPicPr>
        <p:blipFill>
          <a:blip r:embed="rId4"/>
          <a:stretch>
            <a:fillRect/>
          </a:stretch>
        </p:blipFill>
        <p:spPr>
          <a:xfrm>
            <a:off x="2260834" y="4423888"/>
            <a:ext cx="3082829" cy="2134266"/>
          </a:xfrm>
          <a:prstGeom prst="rect">
            <a:avLst/>
          </a:prstGeom>
          <a:ln>
            <a:noFill/>
          </a:ln>
          <a:effectLst>
            <a:softEdge rad="112500"/>
          </a:effectLst>
        </p:spPr>
      </p:pic>
    </p:spTree>
    <p:extLst>
      <p:ext uri="{BB962C8B-B14F-4D97-AF65-F5344CB8AC3E}">
        <p14:creationId xmlns:p14="http://schemas.microsoft.com/office/powerpoint/2010/main" val="2973540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32000" y="1129954"/>
            <a:ext cx="3146578" cy="360000"/>
          </a:xfrm>
        </p:spPr>
        <p:txBody>
          <a:bodyPr/>
          <a:lstStyle/>
          <a:p>
            <a:r>
              <a:rPr lang="mn-MN" dirty="0">
                <a:solidFill>
                  <a:schemeClr val="tx1"/>
                </a:solidFill>
                <a:latin typeface="Times New Roman" panose="02020603050405020304" pitchFamily="18" charset="0"/>
                <a:cs typeface="Times New Roman" panose="02020603050405020304" pitchFamily="18" charset="0"/>
              </a:rPr>
              <a:t>Байгаль, эрүүл орчин </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3" name="Content Placeholder 2"/>
          <p:cNvSpPr>
            <a:spLocks noGrp="1"/>
          </p:cNvSpPr>
          <p:nvPr>
            <p:ph sz="half" idx="2"/>
          </p:nvPr>
        </p:nvSpPr>
        <p:spPr>
          <a:xfrm>
            <a:off x="341689" y="1888897"/>
            <a:ext cx="4860000" cy="1924620"/>
          </a:xfrm>
        </p:spPr>
        <p:txBody>
          <a:bodyPr/>
          <a:lstStyle/>
          <a:p>
            <a:pPr marL="0" indent="0" algn="just">
              <a:buNone/>
            </a:pP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mn-MN"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Хаврын </a:t>
            </a:r>
            <a:r>
              <a:rPr lang="mn-M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урин дулаан цаг ирж байгаатай холбоотой нийслэл дэх ил хог хаягдал эрс нэмэгддэг нь олон жилийн дунджаас  баталгаажсан. Энэ  үүднээс  2018 оны 5 сард Нийслэлийн  байгаль орчны газар, Нийслэлийн залуучуудын хөгжлийн газар, Нийслэлийн тээврийн газар, Баянзүрх дүүргийн засаг даргын тамгын газар, “Талх чихэр”  ХК хамтран хог хаягдал ихтэй бүсүүдийг  цэвэрлэсэн. Тус арга хэмжээ цаашдаа уламжлал болгон зохион байгуулагдах болно.</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5" name="Slide Number Placeholder 4"/>
          <p:cNvSpPr>
            <a:spLocks noGrp="1"/>
          </p:cNvSpPr>
          <p:nvPr>
            <p:ph type="sldNum" sz="quarter" idx="15"/>
          </p:nvPr>
        </p:nvSpPr>
        <p:spPr/>
        <p:txBody>
          <a:bodyPr/>
          <a:lstStyle/>
          <a:p>
            <a:r>
              <a:rPr lang="en-ZA" smtClean="0"/>
              <a:t>page </a:t>
            </a:r>
            <a:fld id="{19B51A1E-902D-48AF-9020-955120F399B6}" type="slidenum">
              <a:rPr lang="en-ZA" b="1" i="1" smtClean="0"/>
              <a:pPr/>
              <a:t>16</a:t>
            </a:fld>
            <a:endParaRPr lang="en-ZA" b="1" i="1" dirty="0"/>
          </a:p>
        </p:txBody>
      </p:sp>
      <p:sp>
        <p:nvSpPr>
          <p:cNvPr id="6" name="Content Placeholder 5"/>
          <p:cNvSpPr>
            <a:spLocks noGrp="1"/>
          </p:cNvSpPr>
          <p:nvPr>
            <p:ph sz="quarter" idx="4"/>
          </p:nvPr>
        </p:nvSpPr>
        <p:spPr>
          <a:xfrm>
            <a:off x="5376568" y="1866499"/>
            <a:ext cx="6476765" cy="1229270"/>
          </a:xfrm>
        </p:spPr>
        <p:txBody>
          <a:bodyPr/>
          <a:lstStyle/>
          <a:p>
            <a:pPr marL="0" indent="0" algn="just">
              <a:buNone/>
            </a:pPr>
            <a:r>
              <a:rPr lang="mn-MN" sz="1600" dirty="0">
                <a:solidFill>
                  <a:schemeClr val="tx1">
                    <a:lumMod val="50000"/>
                  </a:schemeClr>
                </a:solidFill>
                <a:latin typeface="Times New Roman" panose="02020603050405020304" pitchFamily="18" charset="0"/>
                <a:cs typeface="Times New Roman" panose="02020603050405020304" pitchFamily="18" charset="0"/>
              </a:rPr>
              <a:t>2004 оноос эхлэн инновацийн хөтөлбөр хэрэгжүүлж эхэлсэнтэй холбогдуулан хэрэглэгчдэд үйлдвэрээр танилцах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аяллыг </a:t>
            </a:r>
            <a:r>
              <a:rPr lang="mn-MN" sz="1600" dirty="0">
                <a:solidFill>
                  <a:schemeClr val="tx1">
                    <a:lumMod val="50000"/>
                  </a:schemeClr>
                </a:solidFill>
                <a:latin typeface="Times New Roman" panose="02020603050405020304" pitchFamily="18" charset="0"/>
                <a:cs typeface="Times New Roman" panose="02020603050405020304" pitchFamily="18" charset="0"/>
              </a:rPr>
              <a:t>зохион байгуулсан.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Аяллын </a:t>
            </a:r>
            <a:r>
              <a:rPr lang="mn-MN" sz="1600" dirty="0">
                <a:solidFill>
                  <a:schemeClr val="tx1">
                    <a:lumMod val="50000"/>
                  </a:schemeClr>
                </a:solidFill>
                <a:latin typeface="Times New Roman" panose="02020603050405020304" pitchFamily="18" charset="0"/>
                <a:cs typeface="Times New Roman" panose="02020603050405020304" pitchFamily="18" charset="0"/>
              </a:rPr>
              <a:t>хөтөлбөр хэрэгжиж эхэлснээс хойшхи арван дөрвөн жилийн хугацаанд нийт 800 гаруй удаагийн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аяллаар </a:t>
            </a:r>
            <a:r>
              <a:rPr lang="mn-MN" sz="1600" dirty="0">
                <a:solidFill>
                  <a:schemeClr val="tx1">
                    <a:lumMod val="50000"/>
                  </a:schemeClr>
                </a:solidFill>
                <a:latin typeface="Times New Roman" panose="02020603050405020304" pitchFamily="18" charset="0"/>
                <a:cs typeface="Times New Roman" panose="02020603050405020304" pitchFamily="18" charset="0"/>
              </a:rPr>
              <a:t>12000 мянга гаруй зочид уг хөтөлбөрт хамрагдан үйлдвэртэй танилцжээ</a:t>
            </a:r>
            <a:endParaRPr lang="en-US" sz="1600" dirty="0"/>
          </a:p>
        </p:txBody>
      </p:sp>
      <p:sp>
        <p:nvSpPr>
          <p:cNvPr id="7" name="Text Placeholder 6"/>
          <p:cNvSpPr>
            <a:spLocks noGrp="1"/>
          </p:cNvSpPr>
          <p:nvPr>
            <p:ph type="body" sz="quarter" idx="3"/>
          </p:nvPr>
        </p:nvSpPr>
        <p:spPr/>
        <p:txBody>
          <a:bodyPr/>
          <a:lstStyle/>
          <a:p>
            <a:r>
              <a:rPr lang="mn-MN" dirty="0">
                <a:solidFill>
                  <a:schemeClr val="tx1"/>
                </a:solidFill>
                <a:latin typeface="Times New Roman" panose="02020603050405020304" pitchFamily="18" charset="0"/>
                <a:cs typeface="Times New Roman" panose="02020603050405020304" pitchFamily="18" charset="0"/>
              </a:rPr>
              <a:t>Үйлдвэртэй танилцах </a:t>
            </a:r>
            <a:r>
              <a:rPr lang="mn-MN" dirty="0" smtClean="0">
                <a:solidFill>
                  <a:schemeClr val="tx1"/>
                </a:solidFill>
                <a:latin typeface="Times New Roman" panose="02020603050405020304" pitchFamily="18" charset="0"/>
                <a:cs typeface="Times New Roman" panose="02020603050405020304" pitchFamily="18" charset="0"/>
              </a:rPr>
              <a:t>хөтөлбөр</a:t>
            </a:r>
            <a:endParaRPr lang="mn-MN" dirty="0">
              <a:solidFill>
                <a:schemeClr val="tx1"/>
              </a:solidFill>
              <a:latin typeface="Times New Roman" panose="02020603050405020304" pitchFamily="18" charset="0"/>
              <a:cs typeface="Times New Roman" panose="02020603050405020304" pitchFamily="18" charset="0"/>
            </a:endParaRPr>
          </a:p>
        </p:txBody>
      </p:sp>
      <p:sp>
        <p:nvSpPr>
          <p:cNvPr id="8"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342219"/>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Нийгмийн хариуцлага</a:t>
            </a:r>
            <a:endParaRPr lang="en-US" dirty="0">
              <a:latin typeface="Times New Roman" panose="02020603050405020304" pitchFamily="18" charset="0"/>
              <a:cs typeface="Times New Roman" panose="02020603050405020304" pitchFamily="18" charset="0"/>
            </a:endParaRPr>
          </a:p>
        </p:txBody>
      </p:sp>
      <p:pic>
        <p:nvPicPr>
          <p:cNvPr id="9"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225135" y="3351707"/>
            <a:ext cx="2687799" cy="3785842"/>
          </a:xfrm>
          <a:prstGeom prst="rect">
            <a:avLst/>
          </a:prstGeom>
          <a:ln>
            <a:noFill/>
          </a:ln>
          <a:effectLst>
            <a:softEdge rad="112500"/>
          </a:effectLst>
        </p:spPr>
      </p:pic>
      <p:sp>
        <p:nvSpPr>
          <p:cNvPr id="10" name="Rectangle 9"/>
          <p:cNvSpPr/>
          <p:nvPr/>
        </p:nvSpPr>
        <p:spPr>
          <a:xfrm>
            <a:off x="7461956" y="3414574"/>
            <a:ext cx="4592472" cy="2308324"/>
          </a:xfrm>
          <a:prstGeom prst="rect">
            <a:avLst/>
          </a:prstGeom>
        </p:spPr>
        <p:txBody>
          <a:bodyPr wrap="square">
            <a:spAutoFit/>
          </a:bodyPr>
          <a:lstStyle/>
          <a:p>
            <a:pPr algn="just"/>
            <a:r>
              <a:rPr lang="mn-MN" sz="1600" dirty="0">
                <a:solidFill>
                  <a:srgbClr val="444950"/>
                </a:solidFill>
                <a:latin typeface="Helvetica" panose="020B0604020202020204" pitchFamily="34" charset="0"/>
              </a:rPr>
              <a:t>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2018 </a:t>
            </a:r>
            <a:r>
              <a:rPr lang="mn-MN" sz="1600" dirty="0">
                <a:solidFill>
                  <a:schemeClr val="tx1">
                    <a:lumMod val="50000"/>
                  </a:schemeClr>
                </a:solidFill>
                <a:latin typeface="Times New Roman" panose="02020603050405020304" pitchFamily="18" charset="0"/>
                <a:cs typeface="Times New Roman" panose="02020603050405020304" pitchFamily="18" charset="0"/>
              </a:rPr>
              <a:t>оны Үйлдвэртэй танилцуулах арга хэмжээнд Монгол улсын нийт ажилчин албан хаагчдын тодорхой хэмжээний хувийг эзэлдэг төрийн албан хаагчдыг үйлдвэртэйгээ танилцуулсан.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Үүнд: Нийслэлийн </a:t>
            </a:r>
            <a:r>
              <a:rPr lang="mn-MN" sz="1600" dirty="0">
                <a:solidFill>
                  <a:schemeClr val="tx1">
                    <a:lumMod val="50000"/>
                  </a:schemeClr>
                </a:solidFill>
                <a:latin typeface="Times New Roman" panose="02020603050405020304" pitchFamily="18" charset="0"/>
                <a:cs typeface="Times New Roman" panose="02020603050405020304" pitchFamily="18" charset="0"/>
              </a:rPr>
              <a:t>мэргэжлийн хяналтын газар, Онцгой байдлын албан хаагчид, Мэргэжлийн дагуух сургуулийн ажилчид болон оюутнууд зэрэг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900 гаруй хүмүүсийг </a:t>
            </a:r>
            <a:r>
              <a:rPr lang="mn-MN" sz="1600" dirty="0">
                <a:solidFill>
                  <a:schemeClr val="tx1">
                    <a:lumMod val="50000"/>
                  </a:schemeClr>
                </a:solidFill>
                <a:latin typeface="Times New Roman" panose="02020603050405020304" pitchFamily="18" charset="0"/>
                <a:cs typeface="Times New Roman" panose="02020603050405020304" pitchFamily="18" charset="0"/>
              </a:rPr>
              <a:t>үйлдвэртэйгээ танилцуулсан байна.</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1" name="Content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89" y="4278113"/>
            <a:ext cx="3169896" cy="1933030"/>
          </a:xfrm>
          <a:prstGeom prst="rect">
            <a:avLst/>
          </a:prstGeom>
          <a:ln w="3175">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292043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1584000"/>
            <a:ext cx="5428852" cy="4608000"/>
          </a:xfrm>
        </p:spPr>
        <p:txBody>
          <a:bodyPr/>
          <a:lstStyle/>
          <a:p>
            <a:pPr marL="0" indent="0" algn="just">
              <a:buNone/>
            </a:pPr>
            <a:r>
              <a:rPr lang="mn-MN" sz="1600" dirty="0" smtClean="0">
                <a:solidFill>
                  <a:schemeClr val="tx1">
                    <a:lumMod val="50000"/>
                  </a:schemeClr>
                </a:solidFill>
                <a:latin typeface="Times New Roman" panose="02020603050405020304" pitchFamily="18" charset="0"/>
                <a:cs typeface="Times New Roman" panose="02020603050405020304" pitchFamily="18" charset="0"/>
              </a:rPr>
              <a:t>	Компанийн </a:t>
            </a:r>
            <a:r>
              <a:rPr lang="mn-MN" sz="1600" dirty="0">
                <a:solidFill>
                  <a:schemeClr val="tx1">
                    <a:lumMod val="50000"/>
                  </a:schemeClr>
                </a:solidFill>
                <a:latin typeface="Times New Roman" panose="02020603050405020304" pitchFamily="18" charset="0"/>
                <a:cs typeface="Times New Roman" panose="02020603050405020304" pitchFamily="18" charset="0"/>
              </a:rPr>
              <a:t>өөрийн эзэмшлийн талбай дээр  шинэ жилийн баярыг тохиолдуулан өвлийн өвгөн, сүлд мод, мөсөн гулгуур, мөсөн хотхоныг  зориулж бүтээсэн бол сар шинийн  баярыг  тохиолдуулан   таван хошуу мал, малчин өрхийг илтгэх  жижиг байгууламжаар хэрэглэгч харилцагчдаа  хүндэтгэл үзүүлсэн. </a:t>
            </a:r>
          </a:p>
          <a:p>
            <a:pPr marL="0" indent="0" algn="just">
              <a:buNone/>
            </a:pPr>
            <a:r>
              <a:rPr lang="mn-MN" sz="1600" dirty="0">
                <a:solidFill>
                  <a:schemeClr val="tx1">
                    <a:lumMod val="50000"/>
                  </a:schemeClr>
                </a:solidFill>
                <a:latin typeface="Times New Roman" panose="02020603050405020304" pitchFamily="18" charset="0"/>
                <a:cs typeface="Times New Roman" panose="02020603050405020304" pitchFamily="18" charset="0"/>
              </a:rPr>
              <a:t>Жил бүр уламжлал болгон </a:t>
            </a:r>
            <a:r>
              <a:rPr lang="mn-MN" sz="1600" dirty="0" smtClean="0">
                <a:solidFill>
                  <a:schemeClr val="tx1">
                    <a:lumMod val="50000"/>
                  </a:schemeClr>
                </a:solidFill>
                <a:latin typeface="Times New Roman" panose="02020603050405020304" pitchFamily="18" charset="0"/>
                <a:cs typeface="Times New Roman" panose="02020603050405020304" pitchFamily="18" charset="0"/>
              </a:rPr>
              <a:t>хийгддэг </a:t>
            </a:r>
            <a:r>
              <a:rPr lang="mn-MN" sz="1600" dirty="0">
                <a:solidFill>
                  <a:schemeClr val="tx1">
                    <a:lumMod val="50000"/>
                  </a:schemeClr>
                </a:solidFill>
                <a:latin typeface="Times New Roman" panose="02020603050405020304" pitchFamily="18" charset="0"/>
                <a:cs typeface="Times New Roman" panose="02020603050405020304" pitchFamily="18" charset="0"/>
              </a:rPr>
              <a:t>ажил бөгөөд нийслэлийн болон хорооны  хүүхдүүдийг гадаа талбайд  тоглох, өв соёлоо таниулан сурталчилах  арга хэмжээ болж өгдөг. </a:t>
            </a:r>
            <a:endParaRPr lang="mn-MN" sz="1600" dirty="0">
              <a:ln w="0"/>
              <a:solidFill>
                <a:schemeClr val="tx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1600" dirty="0"/>
          </a:p>
        </p:txBody>
      </p:sp>
      <p:sp>
        <p:nvSpPr>
          <p:cNvPr id="5" name="Slide Number Placeholder 4"/>
          <p:cNvSpPr>
            <a:spLocks noGrp="1"/>
          </p:cNvSpPr>
          <p:nvPr>
            <p:ph type="sldNum" sz="quarter" idx="15"/>
          </p:nvPr>
        </p:nvSpPr>
        <p:spPr/>
        <p:txBody>
          <a:bodyPr/>
          <a:lstStyle/>
          <a:p>
            <a:r>
              <a:rPr lang="en-ZA" smtClean="0"/>
              <a:t>page </a:t>
            </a:r>
            <a:fld id="{19B51A1E-902D-48AF-9020-955120F399B6}" type="slidenum">
              <a:rPr lang="en-ZA" b="1" i="1" smtClean="0"/>
              <a:pPr/>
              <a:t>17</a:t>
            </a:fld>
            <a:endParaRPr lang="en-ZA" b="1" i="1" dirty="0"/>
          </a:p>
        </p:txBody>
      </p:sp>
      <p:sp>
        <p:nvSpPr>
          <p:cNvPr id="8" name="Text Placeholder 1"/>
          <p:cNvSpPr>
            <a:spLocks noGrp="1"/>
          </p:cNvSpPr>
          <p:nvPr>
            <p:ph type="body" idx="1"/>
          </p:nvPr>
        </p:nvSpPr>
        <p:spPr/>
        <p:txBody>
          <a:bodyPr/>
          <a:lstStyle/>
          <a:p>
            <a:r>
              <a:rPr lang="mn-MN" dirty="0">
                <a:solidFill>
                  <a:schemeClr val="tx1"/>
                </a:solidFill>
                <a:latin typeface="Times New Roman" panose="02020603050405020304" pitchFamily="18" charset="0"/>
                <a:cs typeface="Times New Roman" panose="02020603050405020304" pitchFamily="18" charset="0"/>
              </a:rPr>
              <a:t>УРИАЛГА/ Үлгэр жишээ / </a:t>
            </a:r>
          </a:p>
          <a:p>
            <a:r>
              <a:rPr lang="mn-MN" dirty="0" smtClean="0"/>
              <a:t>		</a:t>
            </a:r>
            <a:endParaRPr lang="en-US" dirty="0"/>
          </a:p>
        </p:txBody>
      </p:sp>
      <p:sp>
        <p:nvSpPr>
          <p:cNvPr id="9" name="Title 3" title="Overlay Graphic">
            <a:extLst>
              <a:ext uri="{FF2B5EF4-FFF2-40B4-BE49-F238E27FC236}">
                <a16:creationId xmlns:a16="http://schemas.microsoft.com/office/drawing/2014/main" xmlns="" id="{670550D9-B72F-46D0-B3A1-179DADF002AC}"/>
              </a:ext>
            </a:extLst>
          </p:cNvPr>
          <p:cNvSpPr txBox="1">
            <a:spLocks noGrp="1"/>
          </p:cNvSpPr>
          <p:nvPr>
            <p:ph type="title"/>
          </p:nvPr>
        </p:nvSpPr>
        <p:spPr bwMode="invGray">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Нийгмийн хариуцлага</a:t>
            </a:r>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607" y="1152000"/>
            <a:ext cx="4567628" cy="3045085"/>
          </a:xfrm>
          <a:prstGeom prst="rect">
            <a:avLst/>
          </a:prstGeom>
          <a:ln>
            <a:noFill/>
          </a:ln>
          <a:effectLst>
            <a:softEdge rad="112500"/>
          </a:effectLst>
        </p:spPr>
      </p:pic>
      <p:sp>
        <p:nvSpPr>
          <p:cNvPr id="11" name="Rectangle 10"/>
          <p:cNvSpPr/>
          <p:nvPr/>
        </p:nvSpPr>
        <p:spPr>
          <a:xfrm>
            <a:off x="4651022" y="4377085"/>
            <a:ext cx="6096000" cy="1815882"/>
          </a:xfrm>
          <a:prstGeom prst="rect">
            <a:avLst/>
          </a:prstGeom>
        </p:spPr>
        <p:txBody>
          <a:bodyPr>
            <a:spAutoFit/>
          </a:bodyPr>
          <a:lstStyle/>
          <a:p>
            <a:pPr algn="just"/>
            <a:r>
              <a:rPr lang="en-US" sz="1600" dirty="0">
                <a:solidFill>
                  <a:schemeClr val="tx1">
                    <a:lumMod val="50000"/>
                  </a:schemeClr>
                </a:solidFill>
                <a:latin typeface="Times New Roman" panose="02020603050405020304" pitchFamily="18" charset="0"/>
                <a:cs typeface="Times New Roman" panose="02020603050405020304" pitchFamily="18" charset="0"/>
              </a:rPr>
              <a:t>7 </a:t>
            </a:r>
            <a:r>
              <a:rPr lang="mn-MN" sz="1600" dirty="0">
                <a:solidFill>
                  <a:schemeClr val="tx1">
                    <a:lumMod val="50000"/>
                  </a:schemeClr>
                </a:solidFill>
                <a:latin typeface="Times New Roman" panose="02020603050405020304" pitchFamily="18" charset="0"/>
                <a:cs typeface="Times New Roman" panose="02020603050405020304" pitchFamily="18" charset="0"/>
              </a:rPr>
              <a:t>дахь жилдээ уламжлал болгон  зохион  байгуулдаг  “Сайн байцгаана уу</a:t>
            </a:r>
            <a:r>
              <a:rPr lang="en-US" sz="1600" dirty="0">
                <a:solidFill>
                  <a:schemeClr val="tx1">
                    <a:lumMod val="50000"/>
                  </a:schemeClr>
                </a:solidFill>
                <a:latin typeface="Times New Roman" panose="02020603050405020304" pitchFamily="18" charset="0"/>
                <a:cs typeface="Times New Roman" panose="02020603050405020304" pitchFamily="18" charset="0"/>
              </a:rPr>
              <a:t>?</a:t>
            </a:r>
            <a:r>
              <a:rPr lang="mn-MN" sz="1600" dirty="0">
                <a:solidFill>
                  <a:schemeClr val="tx1">
                    <a:lumMod val="50000"/>
                  </a:schemeClr>
                </a:solidFill>
                <a:latin typeface="Times New Roman" panose="02020603050405020304" pitchFamily="18" charset="0"/>
                <a:cs typeface="Times New Roman" panose="02020603050405020304" pitchFamily="18" charset="0"/>
              </a:rPr>
              <a:t> Хөдөлмөрийн баатруудаа” арга хэмжээд нийтдээ 120 баатрууд оролцдог.</a:t>
            </a:r>
          </a:p>
          <a:p>
            <a:pPr algn="just"/>
            <a:r>
              <a:rPr lang="mn-MN" sz="1600" dirty="0">
                <a:solidFill>
                  <a:schemeClr val="tx1">
                    <a:lumMod val="50000"/>
                  </a:schemeClr>
                </a:solidFill>
                <a:latin typeface="Times New Roman" panose="02020603050405020304" pitchFamily="18" charset="0"/>
                <a:cs typeface="Times New Roman" panose="02020603050405020304" pitchFamily="18" charset="0"/>
              </a:rPr>
              <a:t> Сар  шинийн баярын өмнө 200 гаруй ахмадуудаа хүлээн авч сар шинийн тавгийн идээний хэвийн боов болон бусад гарын бэлгийг  өгсөн. Хөдөлмөрийн баатрууд болон ахмадууд залуу хойч үедээ өөрсдийн мэдлэг туршлагасаа хуваалцдаг. </a:t>
            </a:r>
            <a:endParaRPr lang="mn-MN" sz="1600" dirty="0">
              <a:ln w="0"/>
              <a:solidFill>
                <a:schemeClr val="tx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3730889"/>
            <a:ext cx="4144365" cy="3108274"/>
          </a:xfrm>
          <a:prstGeom prst="rect">
            <a:avLst/>
          </a:prstGeom>
          <a:ln>
            <a:noFill/>
          </a:ln>
          <a:effectLst>
            <a:softEdge rad="112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75996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r>
              <a:rPr lang="en-ZA" smtClean="0"/>
              <a:t>page </a:t>
            </a:r>
            <a:fld id="{19B51A1E-902D-48AF-9020-955120F399B6}" type="slidenum">
              <a:rPr lang="en-ZA" b="1" i="1" smtClean="0"/>
              <a:pPr/>
              <a:t>18</a:t>
            </a:fld>
            <a:endParaRPr lang="en-ZA" b="1" i="1" dirty="0"/>
          </a:p>
        </p:txBody>
      </p:sp>
      <p:sp>
        <p:nvSpPr>
          <p:cNvPr id="8" name="Content Placeholder 15">
            <a:extLst>
              <a:ext uri="{FF2B5EF4-FFF2-40B4-BE49-F238E27FC236}">
                <a16:creationId xmlns:a16="http://schemas.microsoft.com/office/drawing/2014/main" xmlns="" id="{1DCFA8A2-3FB8-48CA-933D-0800A9D2A2A2}"/>
              </a:ext>
            </a:extLst>
          </p:cNvPr>
          <p:cNvSpPr>
            <a:spLocks noGrp="1"/>
          </p:cNvSpPr>
          <p:nvPr>
            <p:ph sz="half" idx="2"/>
          </p:nvPr>
        </p:nvSpPr>
        <p:spPr>
          <a:xfrm>
            <a:off x="330400" y="1476089"/>
            <a:ext cx="10087852" cy="1576889"/>
          </a:xfrm>
        </p:spPr>
        <p:txBody>
          <a:bodyPr>
            <a:normAutofit/>
          </a:bodyPr>
          <a:lstStyle/>
          <a:p>
            <a:pPr marL="0" indent="0" algn="just">
              <a:buNone/>
            </a:pPr>
            <a:r>
              <a:rPr lang="mn-MN" sz="1800" dirty="0" smtClean="0">
                <a:solidFill>
                  <a:schemeClr val="tx1">
                    <a:lumMod val="50000"/>
                  </a:schemeClr>
                </a:solidFill>
                <a:latin typeface="Times New Roman" panose="02020603050405020304" pitchFamily="18" charset="0"/>
                <a:cs typeface="Times New Roman" panose="02020603050405020304" pitchFamily="18" charset="0"/>
              </a:rPr>
              <a:t>	Нийгмийн  </a:t>
            </a:r>
            <a:r>
              <a:rPr lang="mn-MN" sz="1800" dirty="0">
                <a:solidFill>
                  <a:schemeClr val="tx1">
                    <a:lumMod val="50000"/>
                  </a:schemeClr>
                </a:solidFill>
                <a:latin typeface="Times New Roman" panose="02020603050405020304" pitchFamily="18" charset="0"/>
                <a:cs typeface="Times New Roman" panose="02020603050405020304" pitchFamily="18" charset="0"/>
              </a:rPr>
              <a:t>эрүүл мэндийг хамгаалах ажлын хүрээнд хүнд өвчнөөр өвчилсөн долдугаар ангийн Удвал  охины эрүүл мэндэд туслах үүднээс 2 сая төгрөгийг бэлнээр өгч, анги хамт олны Удвал охины эмчилгээнд зориулан хийсэн бүтээгдэхүүнийг байгууллагын ажилчид нийтээрээ худалдан авч хөрөнгө  оруулалт хийсэн.  Мөн  тус үйлсэд бусад аж ахуй  нэгжийг  уриалан дуудаж бодит хувь нэмрийг  охины эрүүл мэндэд оруулсан байдаг.</a:t>
            </a:r>
            <a:endParaRPr lang="en-US" sz="1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88" y="3273778"/>
            <a:ext cx="4975364" cy="2844800"/>
          </a:xfrm>
          <a:prstGeom prst="rect">
            <a:avLst/>
          </a:prstGeom>
          <a:ln>
            <a:noFill/>
          </a:ln>
          <a:effectLst>
            <a:softEdge rad="112500"/>
          </a:effectLst>
        </p:spPr>
      </p:pic>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31939" y="2528844"/>
            <a:ext cx="4786313" cy="3589734"/>
          </a:xfrm>
          <a:prstGeom prst="rect">
            <a:avLst/>
          </a:prstGeom>
          <a:ln>
            <a:noFill/>
          </a:ln>
          <a:effectLst>
            <a:softEdge rad="112500"/>
          </a:effectLst>
        </p:spPr>
      </p:pic>
      <p:sp>
        <p:nvSpPr>
          <p:cNvPr id="13" name="Title 3" title="Overlay Graphic">
            <a:extLst>
              <a:ext uri="{FF2B5EF4-FFF2-40B4-BE49-F238E27FC236}">
                <a16:creationId xmlns:a16="http://schemas.microsoft.com/office/drawing/2014/main" xmlns="" id="{670550D9-B72F-46D0-B3A1-179DADF002AC}"/>
              </a:ext>
            </a:extLst>
          </p:cNvPr>
          <p:cNvSpPr txBox="1">
            <a:spLocks noGrp="1"/>
          </p:cNvSpPr>
          <p:nvPr>
            <p:ph type="title"/>
          </p:nvPr>
        </p:nvSpPr>
        <p:spPr bwMode="invGray">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Нийгмийн хариуцлага</a:t>
            </a:r>
            <a:endParaRPr lang="en-US" dirty="0">
              <a:latin typeface="Times New Roman" panose="02020603050405020304" pitchFamily="18" charset="0"/>
              <a:cs typeface="Times New Roman" panose="02020603050405020304" pitchFamily="18" charset="0"/>
            </a:endParaRPr>
          </a:p>
        </p:txBody>
      </p:sp>
      <p:sp>
        <p:nvSpPr>
          <p:cNvPr id="14" name="Text Placeholder 1"/>
          <p:cNvSpPr>
            <a:spLocks noGrp="1"/>
          </p:cNvSpPr>
          <p:nvPr>
            <p:ph type="body" idx="1"/>
          </p:nvPr>
        </p:nvSpPr>
        <p:spPr>
          <a:xfrm>
            <a:off x="514326" y="1028134"/>
            <a:ext cx="4860000" cy="360000"/>
          </a:xfrm>
        </p:spPr>
        <p:txBody>
          <a:bodyPr/>
          <a:lstStyle/>
          <a:p>
            <a:r>
              <a:rPr lang="mn-MN" dirty="0">
                <a:solidFill>
                  <a:schemeClr val="tx1"/>
                </a:solidFill>
                <a:latin typeface="Times New Roman" panose="02020603050405020304" pitchFamily="18" charset="0"/>
                <a:cs typeface="Times New Roman" panose="02020603050405020304" pitchFamily="18" charset="0"/>
              </a:rPr>
              <a:t>УРИАЛГА/ Үлгэр жишээ / </a:t>
            </a:r>
          </a:p>
          <a:p>
            <a:r>
              <a:rPr lang="mn-MN" dirty="0" smtClean="0"/>
              <a:t>		</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152053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92488" y="1465408"/>
            <a:ext cx="5593680" cy="4608000"/>
          </a:xfrm>
        </p:spPr>
        <p:txBody>
          <a:bodyPr/>
          <a:lstStyle/>
          <a:p>
            <a:pPr marL="0" indent="0" algn="just">
              <a:buNone/>
            </a:pPr>
            <a:r>
              <a:rPr lang="mn-MN" dirty="0" smtClean="0">
                <a:solidFill>
                  <a:schemeClr val="tx1">
                    <a:lumMod val="50000"/>
                  </a:schemeClr>
                </a:solidFill>
                <a:latin typeface="Times New Roman" panose="02020603050405020304" pitchFamily="18" charset="0"/>
                <a:cs typeface="Times New Roman" panose="02020603050405020304" pitchFamily="18" charset="0"/>
              </a:rPr>
              <a:t>	Тус </a:t>
            </a:r>
            <a:r>
              <a:rPr lang="mn-MN" dirty="0">
                <a:solidFill>
                  <a:schemeClr val="tx1">
                    <a:lumMod val="50000"/>
                  </a:schemeClr>
                </a:solidFill>
                <a:latin typeface="Times New Roman" panose="02020603050405020304" pitchFamily="18" charset="0"/>
                <a:cs typeface="Times New Roman" panose="02020603050405020304" pitchFamily="18" charset="0"/>
              </a:rPr>
              <a:t>аяныг агаарын бохирдол өндөртэй нийслэлийн хамгийн их оршин суугчтай Сонгино хайрхан, Баянзүрх,  Чингэлтэй дүүргийн  хүүхдүүдийн дунд  зохион  байгуулж хөгжлийн бэрхшээлтэй 700, сургуулийн болон цэцэрлэгийн насны  2000 гаруй хүүхдэд хорт утаанаас хамгаалах </a:t>
            </a:r>
            <a:r>
              <a:rPr lang="en-US" dirty="0">
                <a:solidFill>
                  <a:schemeClr val="tx1">
                    <a:lumMod val="50000"/>
                  </a:schemeClr>
                </a:solidFill>
                <a:latin typeface="Times New Roman" panose="02020603050405020304" pitchFamily="18" charset="0"/>
                <a:cs typeface="Times New Roman" panose="02020603050405020304" pitchFamily="18" charset="0"/>
              </a:rPr>
              <a:t>PM</a:t>
            </a:r>
            <a:r>
              <a:rPr lang="mn-MN" dirty="0">
                <a:solidFill>
                  <a:schemeClr val="tx1">
                    <a:lumMod val="50000"/>
                  </a:schemeClr>
                </a:solidFill>
                <a:latin typeface="Times New Roman" panose="02020603050405020304" pitchFamily="18" charset="0"/>
                <a:cs typeface="Times New Roman" panose="02020603050405020304" pitchFamily="18" charset="0"/>
              </a:rPr>
              <a:t>:2.5 шүүлтүүртэй  маскийг  бэлгэд өгч бодит ажлыг хэрэгжүүлсэн.</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mn-MN" dirty="0">
                <a:solidFill>
                  <a:schemeClr val="tx1">
                    <a:lumMod val="50000"/>
                  </a:schemeClr>
                </a:solidFill>
                <a:latin typeface="Times New Roman" panose="02020603050405020304" pitchFamily="18" charset="0"/>
                <a:cs typeface="Times New Roman" panose="02020603050405020304" pitchFamily="18" charset="0"/>
              </a:rPr>
              <a:t>Нийт 30 мянган  хүүхдэд  хорт утаанаас хамгаалах маскийг тараасан байна. </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5" name="Slide Number Placeholder 4"/>
          <p:cNvSpPr>
            <a:spLocks noGrp="1"/>
          </p:cNvSpPr>
          <p:nvPr>
            <p:ph type="sldNum" sz="quarter" idx="15"/>
          </p:nvPr>
        </p:nvSpPr>
        <p:spPr/>
        <p:txBody>
          <a:bodyPr/>
          <a:lstStyle/>
          <a:p>
            <a:r>
              <a:rPr lang="en-ZA" smtClean="0"/>
              <a:t>page </a:t>
            </a:r>
            <a:fld id="{19B51A1E-902D-48AF-9020-955120F399B6}" type="slidenum">
              <a:rPr lang="en-ZA" b="1" i="1" smtClean="0"/>
              <a:pPr/>
              <a:t>19</a:t>
            </a:fld>
            <a:endParaRPr lang="en-ZA" b="1" i="1" dirty="0"/>
          </a:p>
        </p:txBody>
      </p:sp>
      <p:sp>
        <p:nvSpPr>
          <p:cNvPr id="8"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121555" y="279600"/>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Нийгмийн хариуцлага</a:t>
            </a:r>
            <a:endParaRPr lang="en-US" dirty="0">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idx="1"/>
          </p:nvPr>
        </p:nvSpPr>
        <p:spPr>
          <a:xfrm>
            <a:off x="514326" y="1028134"/>
            <a:ext cx="4860000" cy="360000"/>
          </a:xfrm>
        </p:spPr>
        <p:txBody>
          <a:bodyPr/>
          <a:lstStyle/>
          <a:p>
            <a:r>
              <a:rPr lang="mn-MN" dirty="0" smtClean="0">
                <a:solidFill>
                  <a:schemeClr val="tx1"/>
                </a:solidFill>
                <a:latin typeface="Times New Roman" panose="02020603050405020304" pitchFamily="18" charset="0"/>
                <a:cs typeface="Times New Roman" panose="02020603050405020304" pitchFamily="18" charset="0"/>
              </a:rPr>
              <a:t>Нэг бялуу нэг уушиг </a:t>
            </a:r>
            <a:endParaRPr lang="mn-MN" dirty="0">
              <a:solidFill>
                <a:schemeClr val="tx1"/>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428" y="847100"/>
            <a:ext cx="5659571" cy="3345663"/>
          </a:xfrm>
          <a:prstGeom prst="rect">
            <a:avLst/>
          </a:prstGeom>
          <a:ln>
            <a:noFill/>
          </a:ln>
          <a:effectLst>
            <a:softEdge rad="112500"/>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3452"/>
          <a:stretch/>
        </p:blipFill>
        <p:spPr>
          <a:xfrm>
            <a:off x="216445" y="3679119"/>
            <a:ext cx="6095561" cy="3042356"/>
          </a:xfrm>
          <a:prstGeom prst="rect">
            <a:avLst/>
          </a:prstGeom>
          <a:ln>
            <a:noFill/>
          </a:ln>
          <a:effectLst>
            <a:softEdge rad="112500"/>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3498" b="13087"/>
          <a:stretch/>
        </p:blipFill>
        <p:spPr>
          <a:xfrm>
            <a:off x="6766393" y="4192763"/>
            <a:ext cx="1720564" cy="2571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9548" b="16707"/>
          <a:stretch/>
        </p:blipFill>
        <p:spPr>
          <a:xfrm>
            <a:off x="8812795" y="4254562"/>
            <a:ext cx="1652006" cy="2509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138158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90" b="6490"/>
          <a:stretch>
            <a:fillRect/>
          </a:stretch>
        </p:blipFill>
        <p:spPr>
          <a:xfrm>
            <a:off x="5277160" y="144510"/>
            <a:ext cx="5676382" cy="6584950"/>
          </a:xfrm>
        </p:spPr>
      </p:pic>
      <p:sp>
        <p:nvSpPr>
          <p:cNvPr id="9" name="Rectangle 8" title="Overlay Graphic">
            <a:extLst>
              <a:ext uri="{FF2B5EF4-FFF2-40B4-BE49-F238E27FC236}">
                <a16:creationId xmlns:a16="http://schemas.microsoft.com/office/drawing/2014/main" xmlns="" id="{670550D9-B72F-46D0-B3A1-179DADF002AC}"/>
              </a:ext>
            </a:extLst>
          </p:cNvPr>
          <p:cNvSpPr/>
          <p:nvPr/>
        </p:nvSpPr>
        <p:spPr bwMode="invGray">
          <a:xfrm rot="5400000">
            <a:off x="3501477" y="-2174297"/>
            <a:ext cx="872004" cy="5676382"/>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xmlns="" id="{185B41C8-4B55-458F-878B-550AD24B15E9}"/>
              </a:ext>
            </a:extLst>
          </p:cNvPr>
          <p:cNvSpPr>
            <a:spLocks noGrp="1"/>
          </p:cNvSpPr>
          <p:nvPr>
            <p:ph type="sldNum" sz="quarter" idx="12"/>
          </p:nvPr>
        </p:nvSpPr>
        <p:spPr/>
        <p:txBody>
          <a:bodyPr/>
          <a:lstStyle/>
          <a:p>
            <a:r>
              <a:rPr lang="en-ZA" dirty="0"/>
              <a:t>page </a:t>
            </a:r>
            <a:fld id="{19B51A1E-902D-48AF-9020-955120F399B6}" type="slidenum">
              <a:rPr lang="en-ZA" smtClean="0"/>
              <a:pPr/>
              <a:t>2</a:t>
            </a:fld>
            <a:endParaRPr lang="en-ZA" dirty="0"/>
          </a:p>
        </p:txBody>
      </p:sp>
      <p:sp>
        <p:nvSpPr>
          <p:cNvPr id="6" name="Content Placeholder 5">
            <a:extLst>
              <a:ext uri="{FF2B5EF4-FFF2-40B4-BE49-F238E27FC236}">
                <a16:creationId xmlns:a16="http://schemas.microsoft.com/office/drawing/2014/main" xmlns="" id="{03161DAB-3A3E-48FC-9143-482C63BB1C02}"/>
              </a:ext>
            </a:extLst>
          </p:cNvPr>
          <p:cNvSpPr>
            <a:spLocks noGrp="1"/>
          </p:cNvSpPr>
          <p:nvPr>
            <p:ph idx="13"/>
          </p:nvPr>
        </p:nvSpPr>
        <p:spPr>
          <a:xfrm>
            <a:off x="537513" y="2006406"/>
            <a:ext cx="5755711" cy="4582122"/>
          </a:xfrm>
        </p:spPr>
        <p:txBody>
          <a:bodyPr/>
          <a:lstStyle/>
          <a:p>
            <a:pPr marL="0" indent="0">
              <a:lnSpc>
                <a:spcPct val="100000"/>
              </a:lnSpc>
              <a:buNone/>
            </a:pPr>
            <a:r>
              <a:rPr lang="en-US" sz="2500" b="1" dirty="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Компанийн ерөнхий тойм </a:t>
            </a:r>
            <a:endParaRPr lang="en-ZA" sz="25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n-US" sz="2500" b="1" dirty="0" smtClean="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Бизнесийн үйл ажиллагаа </a:t>
            </a:r>
            <a:endParaRPr lang="en-ZA" sz="25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n-US" sz="2500" b="1" dirty="0" smtClean="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Санхүүгийн тайлан </a:t>
            </a:r>
            <a:endParaRPr lang="en-ZA" sz="25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None/>
            </a:pPr>
            <a:r>
              <a:rPr lang="en-US" sz="2500" b="1" dirty="0" smtClean="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Тогтвортой байдал</a:t>
            </a:r>
          </a:p>
          <a:p>
            <a:pPr marL="0" indent="0">
              <a:lnSpc>
                <a:spcPct val="100000"/>
              </a:lnSpc>
              <a:buNone/>
            </a:pPr>
            <a:r>
              <a:rPr lang="en-US" sz="2500" b="1" dirty="0" smtClean="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Ололт амжилт</a:t>
            </a:r>
          </a:p>
          <a:p>
            <a:pPr marL="0" indent="0">
              <a:lnSpc>
                <a:spcPct val="100000"/>
              </a:lnSpc>
              <a:buNone/>
            </a:pPr>
            <a:r>
              <a:rPr lang="en-US" sz="2500" b="1" dirty="0" smtClean="0">
                <a:solidFill>
                  <a:schemeClr val="tx1"/>
                </a:solidFill>
                <a:latin typeface="Times New Roman" panose="02020603050405020304" pitchFamily="18" charset="0"/>
                <a:cs typeface="Times New Roman" panose="02020603050405020304" pitchFamily="18" charset="0"/>
              </a:rPr>
              <a:t>	</a:t>
            </a:r>
            <a:r>
              <a:rPr lang="mn-MN" sz="2500" b="1" dirty="0" smtClean="0">
                <a:solidFill>
                  <a:schemeClr val="tx1"/>
                </a:solidFill>
                <a:latin typeface="Times New Roman" panose="02020603050405020304" pitchFamily="18" charset="0"/>
                <a:cs typeface="Times New Roman" panose="02020603050405020304" pitchFamily="18" charset="0"/>
              </a:rPr>
              <a:t>2019 оны төлөвлөгөө </a:t>
            </a:r>
            <a:endParaRPr lang="en-ZA" sz="2500" b="1" dirty="0">
              <a:solidFill>
                <a:schemeClr val="tx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xmlns="" id="{7A663105-4B92-4F24-9DF6-58BB116E29FA}"/>
              </a:ext>
            </a:extLst>
          </p:cNvPr>
          <p:cNvSpPr>
            <a:spLocks noGrp="1"/>
          </p:cNvSpPr>
          <p:nvPr>
            <p:ph type="ctrTitle"/>
          </p:nvPr>
        </p:nvSpPr>
        <p:spPr bwMode="black">
          <a:xfrm>
            <a:off x="-217815" y="227892"/>
            <a:ext cx="5085650" cy="720000"/>
          </a:xfrm>
        </p:spPr>
        <p:txBody>
          <a:bodyPr/>
          <a:lstStyle/>
          <a:p>
            <a:r>
              <a:rPr lang="mn-MN" sz="5000" b="1" dirty="0" smtClean="0">
                <a:latin typeface="Times New Roman" panose="02020603050405020304" pitchFamily="18" charset="0"/>
                <a:cs typeface="Times New Roman" panose="02020603050405020304" pitchFamily="18" charset="0"/>
              </a:rPr>
              <a:t>Агуулга</a:t>
            </a:r>
            <a:r>
              <a:rPr lang="mn-MN" dirty="0" smtClean="0"/>
              <a:t> </a:t>
            </a:r>
            <a:endParaRPr lang="en-ZA" dirty="0"/>
          </a:p>
        </p:txBody>
      </p:sp>
      <p:pic>
        <p:nvPicPr>
          <p:cNvPr id="49"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1847514"/>
            <a:ext cx="492855" cy="492855"/>
          </a:xfrm>
          <a:prstGeom prst="rect">
            <a:avLst/>
          </a:prstGeom>
          <a:noFill/>
        </p:spPr>
      </p:pic>
      <p:pic>
        <p:nvPicPr>
          <p:cNvPr id="50"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2385711"/>
            <a:ext cx="492855" cy="492855"/>
          </a:xfrm>
          <a:prstGeom prst="rect">
            <a:avLst/>
          </a:prstGeom>
          <a:noFill/>
        </p:spPr>
      </p:pic>
      <p:pic>
        <p:nvPicPr>
          <p:cNvPr id="51"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2906028"/>
            <a:ext cx="492855" cy="492855"/>
          </a:xfrm>
          <a:prstGeom prst="rect">
            <a:avLst/>
          </a:prstGeom>
          <a:noFill/>
        </p:spPr>
      </p:pic>
      <p:pic>
        <p:nvPicPr>
          <p:cNvPr id="52"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3462275"/>
            <a:ext cx="492855" cy="492855"/>
          </a:xfrm>
          <a:prstGeom prst="rect">
            <a:avLst/>
          </a:prstGeom>
          <a:noFill/>
        </p:spPr>
      </p:pic>
      <p:pic>
        <p:nvPicPr>
          <p:cNvPr id="53"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4000472"/>
            <a:ext cx="492855" cy="492855"/>
          </a:xfrm>
          <a:prstGeom prst="rect">
            <a:avLst/>
          </a:prstGeom>
          <a:noFill/>
        </p:spPr>
      </p:pic>
      <p:pic>
        <p:nvPicPr>
          <p:cNvPr id="54" name="Picture Placeholder 30" descr="Bullseye icon">
            <a:extLst>
              <a:ext uri="{FF2B5EF4-FFF2-40B4-BE49-F238E27FC236}">
                <a16:creationId xmlns:a16="http://schemas.microsoft.com/office/drawing/2014/main" xmlns="" id="{146C3774-1A16-4CEA-B0D9-21F4D70DD6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03933" y="4520789"/>
            <a:ext cx="492855" cy="492855"/>
          </a:xfrm>
          <a:prstGeom prst="rect">
            <a:avLst/>
          </a:prstGeom>
          <a:no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2122728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D52C7452-8DFB-4E08-B517-7802CB6719F4}"/>
              </a:ext>
            </a:extLst>
          </p:cNvPr>
          <p:cNvSpPr>
            <a:spLocks noGrp="1"/>
          </p:cNvSpPr>
          <p:nvPr>
            <p:ph type="sldNum" sz="quarter" idx="35"/>
          </p:nvPr>
        </p:nvSpPr>
        <p:spPr>
          <a:xfrm>
            <a:off x="11091633" y="6456363"/>
            <a:ext cx="962795" cy="264330"/>
          </a:xfrm>
        </p:spPr>
        <p:txBody>
          <a:bodyPr/>
          <a:lstStyle/>
          <a:p>
            <a:r>
              <a:rPr lang="en-ZA" dirty="0"/>
              <a:t>page </a:t>
            </a:r>
            <a:fld id="{19B51A1E-902D-48AF-9020-955120F399B6}" type="slidenum">
              <a:rPr lang="en-ZA" b="1" i="1"/>
              <a:pPr/>
              <a:t>20</a:t>
            </a:fld>
            <a:endParaRPr lang="en-ZA" b="1" i="1" dirty="0"/>
          </a:p>
        </p:txBody>
      </p:sp>
      <p:sp>
        <p:nvSpPr>
          <p:cNvPr id="14"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162213" y="332705"/>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Бидний ололт амжилт </a:t>
            </a:r>
            <a:endParaRPr lang="en-US"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13"/>
          </p:nvPr>
        </p:nvSpPr>
        <p:spPr>
          <a:xfrm>
            <a:off x="5727858" y="554832"/>
            <a:ext cx="2413000" cy="164978"/>
          </a:xfrm>
        </p:spPr>
        <p:txBody>
          <a:bodyPr/>
          <a:lstStyle/>
          <a:p>
            <a:r>
              <a:rPr lang="mn-MN" b="1" dirty="0" smtClean="0">
                <a:solidFill>
                  <a:schemeClr val="bg1"/>
                </a:solidFill>
                <a:latin typeface="Times New Roman" panose="02020603050405020304" pitchFamily="18" charset="0"/>
                <a:cs typeface="Times New Roman" panose="02020603050405020304" pitchFamily="18" charset="0"/>
              </a:rPr>
              <a:t>Олон улсын стандарт </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2" name="Text Placeholder 1"/>
          <p:cNvSpPr>
            <a:spLocks noGrp="1"/>
          </p:cNvSpPr>
          <p:nvPr>
            <p:ph type="body" idx="4294967295"/>
          </p:nvPr>
        </p:nvSpPr>
        <p:spPr>
          <a:xfrm>
            <a:off x="196080" y="1570543"/>
            <a:ext cx="5475290" cy="781188"/>
          </a:xfrm>
          <a:prstGeom prst="rect">
            <a:avLst/>
          </a:prstGeom>
        </p:spPr>
        <p:txBody>
          <a:bodyPr>
            <a:normAutofit/>
          </a:bodyPr>
          <a:lstStyle/>
          <a:p>
            <a:r>
              <a:rPr lang="mn-MN" b="1" dirty="0" smtClean="0">
                <a:latin typeface="Times New Roman" panose="02020603050405020304" pitchFamily="18" charset="0"/>
                <a:cs typeface="Times New Roman" panose="02020603050405020304" pitchFamily="18" charset="0"/>
              </a:rPr>
              <a:t>Чанарын удирдлагын тогтолцооны стандарт </a:t>
            </a:r>
          </a:p>
          <a:p>
            <a:pPr marL="0" indent="0">
              <a:buNone/>
            </a:pPr>
            <a:r>
              <a:rPr lang="en-US" b="1" dirty="0" smtClean="0">
                <a:latin typeface="Times New Roman" panose="02020603050405020304" pitchFamily="18" charset="0"/>
                <a:cs typeface="Times New Roman" panose="02020603050405020304" pitchFamily="18" charset="0"/>
              </a:rPr>
              <a:t>ISO </a:t>
            </a:r>
            <a:r>
              <a:rPr lang="mn-MN" b="1" dirty="0" smtClean="0">
                <a:latin typeface="Times New Roman" panose="02020603050405020304" pitchFamily="18" charset="0"/>
                <a:cs typeface="Times New Roman" panose="02020603050405020304" pitchFamily="18" charset="0"/>
              </a:rPr>
              <a:t>9001:2015</a:t>
            </a:r>
            <a:endParaRPr lang="en-US" b="1" dirty="0">
              <a:latin typeface="Times New Roman" panose="02020603050405020304" pitchFamily="18" charset="0"/>
              <a:cs typeface="Times New Roman" panose="02020603050405020304" pitchFamily="18" charset="0"/>
            </a:endParaRPr>
          </a:p>
        </p:txBody>
      </p:sp>
      <p:sp>
        <p:nvSpPr>
          <p:cNvPr id="34" name="Text Placeholder 3"/>
          <p:cNvSpPr>
            <a:spLocks noGrp="1"/>
          </p:cNvSpPr>
          <p:nvPr>
            <p:ph type="body" sz="quarter" idx="4294967295"/>
          </p:nvPr>
        </p:nvSpPr>
        <p:spPr>
          <a:xfrm>
            <a:off x="196080" y="2766975"/>
            <a:ext cx="5475600" cy="781188"/>
          </a:xfrm>
          <a:prstGeom prst="rect">
            <a:avLst/>
          </a:prstGeom>
        </p:spPr>
        <p:txBody>
          <a:bodyPr>
            <a:normAutofit/>
          </a:bodyPr>
          <a:lstStyle/>
          <a:p>
            <a:r>
              <a:rPr lang="mn-MN" b="1" dirty="0" smtClean="0">
                <a:latin typeface="Times New Roman" panose="02020603050405020304" pitchFamily="18" charset="0"/>
                <a:cs typeface="Times New Roman" panose="02020603050405020304" pitchFamily="18" charset="0"/>
              </a:rPr>
              <a:t>Хүнсний аюулгүй байдлын стандарт</a:t>
            </a:r>
          </a:p>
          <a:p>
            <a:pPr marL="0" indent="0">
              <a:buNone/>
            </a:pPr>
            <a:r>
              <a:rPr lang="mn-MN"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ISO </a:t>
            </a:r>
            <a:r>
              <a:rPr lang="mn-MN" b="1" dirty="0" smtClean="0">
                <a:latin typeface="Times New Roman" panose="02020603050405020304" pitchFamily="18" charset="0"/>
                <a:cs typeface="Times New Roman" panose="02020603050405020304" pitchFamily="18" charset="0"/>
              </a:rPr>
              <a:t>22000:</a:t>
            </a:r>
            <a:r>
              <a:rPr lang="en-US" b="1" dirty="0" smtClean="0">
                <a:latin typeface="Times New Roman" panose="02020603050405020304" pitchFamily="18" charset="0"/>
                <a:cs typeface="Times New Roman" panose="02020603050405020304" pitchFamily="18" charset="0"/>
              </a:rPr>
              <a:t>2005</a:t>
            </a:r>
            <a:endParaRPr lang="en-US" b="1" dirty="0">
              <a:latin typeface="Times New Roman" panose="02020603050405020304" pitchFamily="18" charset="0"/>
              <a:cs typeface="Times New Roman" panose="02020603050405020304" pitchFamily="18" charset="0"/>
            </a:endParaRPr>
          </a:p>
        </p:txBody>
      </p:sp>
      <p:sp>
        <p:nvSpPr>
          <p:cNvPr id="35" name="Content Placeholder 2"/>
          <p:cNvSpPr>
            <a:spLocks noGrp="1"/>
          </p:cNvSpPr>
          <p:nvPr>
            <p:ph sz="half" idx="13"/>
          </p:nvPr>
        </p:nvSpPr>
        <p:spPr>
          <a:xfrm>
            <a:off x="252259" y="4264094"/>
            <a:ext cx="10646800" cy="2020254"/>
          </a:xfrm>
        </p:spPr>
        <p:txBody>
          <a:bodyPr>
            <a:noAutofit/>
          </a:bodyPr>
          <a:lstStyle/>
          <a:p>
            <a:pPr marL="0" indent="0" algn="just">
              <a:buNone/>
            </a:pP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Талх Чихэр” компани ISO 9001:2015 </a:t>
            </a:r>
            <a:r>
              <a:rPr lang="en-US" sz="2000" dirty="0" err="1">
                <a:latin typeface="Times New Roman" panose="02020603050405020304" pitchFamily="18" charset="0"/>
                <a:cs typeface="Times New Roman" panose="02020603050405020304" pitchFamily="18" charset="0"/>
              </a:rPr>
              <a:t>шинэчлэгдсэн</a:t>
            </a:r>
            <a:r>
              <a:rPr lang="en-US" sz="2000" dirty="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хувилбарын дагуу</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батламжаа нэг сард гардан авсан. Манай компани нь 2015 онд ISO 9001:2008 стандартын хувилбарыг үйлдвэртээ нэвтрүүлсэн байдаг. </a:t>
            </a:r>
            <a:r>
              <a:rPr lang="en-US" sz="2000" dirty="0" smtClean="0">
                <a:latin typeface="Times New Roman" panose="02020603050405020304" pitchFamily="18" charset="0"/>
                <a:cs typeface="Times New Roman" panose="02020603050405020304" pitchFamily="18" charset="0"/>
              </a:rPr>
              <a:t>2018 </a:t>
            </a:r>
            <a:r>
              <a:rPr lang="en-US" sz="2000" dirty="0">
                <a:latin typeface="Times New Roman" panose="02020603050405020304" pitchFamily="18" charset="0"/>
                <a:cs typeface="Times New Roman" panose="02020603050405020304" pitchFamily="18" charset="0"/>
              </a:rPr>
              <a:t>оны 12сарын28ны өдөр баталгаажуулалтын </a:t>
            </a:r>
            <a:r>
              <a:rPr lang="en-US" sz="2000" dirty="0" err="1">
                <a:latin typeface="Times New Roman" panose="02020603050405020304" pitchFamily="18" charset="0"/>
                <a:cs typeface="Times New Roman" panose="02020603050405020304" pitchFamily="18" charset="0"/>
              </a:rPr>
              <a:t>хуралд</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орсноор</a:t>
            </a:r>
            <a:r>
              <a:rPr lang="en-US" sz="2000" dirty="0" smtClean="0">
                <a:latin typeface="Times New Roman" panose="02020603050405020304" pitchFamily="18" charset="0"/>
                <a:cs typeface="Times New Roman" panose="02020603050405020304" pitchFamily="18" charset="0"/>
              </a:rPr>
              <a:t> ISO </a:t>
            </a:r>
            <a:r>
              <a:rPr lang="en-US" sz="2000" dirty="0">
                <a:latin typeface="Times New Roman" panose="02020603050405020304" pitchFamily="18" charset="0"/>
                <a:cs typeface="Times New Roman" panose="02020603050405020304" pitchFamily="18" charset="0"/>
              </a:rPr>
              <a:t>9001:2015 чанарын удирдлагын тогтолцооны шинэчилсэн хувилбарыг гурван жилээр сунгах эрхээ ийнхүү авч </a:t>
            </a:r>
            <a:r>
              <a:rPr lang="en-US" sz="2000" dirty="0" err="1">
                <a:latin typeface="Times New Roman" panose="02020603050405020304" pitchFamily="18" charset="0"/>
                <a:cs typeface="Times New Roman" panose="02020603050405020304" pitchFamily="18" charset="0"/>
              </a:rPr>
              <a:t>чадсан</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юм</a:t>
            </a:r>
            <a:r>
              <a:rPr lang="mn-MN" sz="2000" dirty="0" smtClean="0">
                <a:latin typeface="Times New Roman" panose="02020603050405020304" pitchFamily="18" charset="0"/>
                <a:cs typeface="Times New Roman" panose="02020603050405020304" pitchFamily="18" charset="0"/>
              </a:rPr>
              <a:t>.</a:t>
            </a:r>
          </a:p>
          <a:p>
            <a:pPr marL="0" indent="0" algn="just">
              <a:buNone/>
            </a:pPr>
            <a:r>
              <a:rPr lang="mn-MN" sz="2000" dirty="0" smtClean="0">
                <a:ln w="0"/>
                <a:latin typeface="Times New Roman" panose="02020603050405020304" pitchFamily="18" charset="0"/>
                <a:cs typeface="Times New Roman" panose="02020603050405020304" pitchFamily="18" charset="0"/>
              </a:rPr>
              <a:t>Олон улсын хүнсний аюулгүй байдлын стандарт </a:t>
            </a:r>
            <a:r>
              <a:rPr lang="en-US" sz="2000" dirty="0" smtClean="0">
                <a:ln w="0"/>
                <a:latin typeface="Times New Roman" panose="02020603050405020304" pitchFamily="18" charset="0"/>
                <a:cs typeface="Times New Roman" panose="02020603050405020304" pitchFamily="18" charset="0"/>
              </a:rPr>
              <a:t>ISO </a:t>
            </a:r>
            <a:r>
              <a:rPr lang="mn-MN" sz="2000" dirty="0" smtClean="0">
                <a:ln w="0"/>
                <a:latin typeface="Times New Roman" panose="02020603050405020304" pitchFamily="18" charset="0"/>
                <a:cs typeface="Times New Roman" panose="02020603050405020304" pitchFamily="18" charset="0"/>
              </a:rPr>
              <a:t>2200</a:t>
            </a:r>
            <a:r>
              <a:rPr lang="en-US" sz="2000" dirty="0" smtClean="0">
                <a:ln w="0"/>
                <a:latin typeface="Times New Roman" panose="02020603050405020304" pitchFamily="18" charset="0"/>
                <a:cs typeface="Times New Roman" panose="02020603050405020304" pitchFamily="18" charset="0"/>
              </a:rPr>
              <a:t>0:2005</a:t>
            </a:r>
            <a:r>
              <a:rPr lang="mn-MN" sz="2000" dirty="0" smtClean="0">
                <a:ln w="0"/>
                <a:latin typeface="Times New Roman" panose="02020603050405020304" pitchFamily="18" charset="0"/>
                <a:cs typeface="Times New Roman" panose="02020603050405020304" pitchFamily="18" charset="0"/>
              </a:rPr>
              <a:t> нэвтэрүүлснээр </a:t>
            </a:r>
            <a:r>
              <a:rPr lang="mn-MN" sz="2000" dirty="0" smtClean="0">
                <a:latin typeface="Times New Roman" panose="02020603050405020304" pitchFamily="18" charset="0"/>
                <a:cs typeface="Times New Roman" panose="02020603050405020304" pitchFamily="18" charset="0"/>
              </a:rPr>
              <a:t>хэрэглэгчид чанар, эрүүл ахуй, аюулгүй байдлыг хангасан, </a:t>
            </a:r>
            <a:r>
              <a:rPr lang="mn-MN" sz="2000" dirty="0">
                <a:latin typeface="Times New Roman" panose="02020603050405020304" pitchFamily="18" charset="0"/>
                <a:cs typeface="Times New Roman" panose="02020603050405020304" pitchFamily="18" charset="0"/>
              </a:rPr>
              <a:t>бүтээгдэхүүн хэрэглэж, сэтгэл хангалуун үйлчлүүлэх боломжийг </a:t>
            </a:r>
            <a:r>
              <a:rPr lang="mn-MN" sz="2000" dirty="0" smtClean="0">
                <a:latin typeface="Times New Roman" panose="02020603050405020304" pitchFamily="18" charset="0"/>
                <a:cs typeface="Times New Roman" panose="02020603050405020304" pitchFamily="18" charset="0"/>
              </a:rPr>
              <a:t>олгож байгаа.</a:t>
            </a:r>
            <a:endParaRPr lang="en-US" sz="2000" dirty="0">
              <a:ln w="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207" y="900091"/>
            <a:ext cx="2430844" cy="3372269"/>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3977" r="11316"/>
          <a:stretch/>
        </p:blipFill>
        <p:spPr>
          <a:xfrm>
            <a:off x="7821051" y="986832"/>
            <a:ext cx="4176889" cy="290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4252466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35"/>
          </p:nvPr>
        </p:nvSpPr>
        <p:spPr/>
        <p:txBody>
          <a:bodyPr/>
          <a:lstStyle/>
          <a:p>
            <a:r>
              <a:rPr lang="en-ZA" smtClean="0"/>
              <a:t>page </a:t>
            </a:r>
            <a:fld id="{19B51A1E-902D-48AF-9020-955120F399B6}" type="slidenum">
              <a:rPr lang="en-ZA" b="1" i="1" smtClean="0"/>
              <a:pPr/>
              <a:t>21</a:t>
            </a:fld>
            <a:endParaRPr lang="en-ZA" b="1" i="1" dirty="0"/>
          </a:p>
        </p:txBody>
      </p:sp>
      <p:sp>
        <p:nvSpPr>
          <p:cNvPr id="14" name="Title 3" title="Overlay Graphic">
            <a:extLst>
              <a:ext uri="{FF2B5EF4-FFF2-40B4-BE49-F238E27FC236}">
                <a16:creationId xmlns:a16="http://schemas.microsoft.com/office/drawing/2014/main" xmlns="" id="{670550D9-B72F-46D0-B3A1-179DADF002AC}"/>
              </a:ext>
            </a:extLst>
          </p:cNvPr>
          <p:cNvSpPr txBox="1">
            <a:spLocks/>
          </p:cNvSpPr>
          <p:nvPr/>
        </p:nvSpPr>
        <p:spPr bwMode="invGray">
          <a:xfrm>
            <a:off x="162213" y="332705"/>
            <a:ext cx="10143235" cy="4320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r" defTabSz="914400" rtl="0" eaLnBrk="1" latinLnBrk="0" hangingPunct="1">
              <a:lnSpc>
                <a:spcPct val="90000"/>
              </a:lnSpc>
              <a:spcBef>
                <a:spcPct val="0"/>
              </a:spcBef>
              <a:buNone/>
              <a:defRPr sz="4500" kern="1200" spc="-15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mn-MN" dirty="0" smtClean="0">
                <a:solidFill>
                  <a:schemeClr val="tx1"/>
                </a:solidFill>
              </a:rPr>
              <a:t>     </a:t>
            </a:r>
            <a:r>
              <a:rPr lang="mn-MN" dirty="0" smtClean="0">
                <a:latin typeface="Times New Roman" panose="02020603050405020304" pitchFamily="18" charset="0"/>
                <a:cs typeface="Times New Roman" panose="02020603050405020304" pitchFamily="18" charset="0"/>
              </a:rPr>
              <a:t>Бидний ололт амжилт </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3"/>
          </p:nvPr>
        </p:nvSpPr>
        <p:spPr>
          <a:xfrm>
            <a:off x="5870222" y="497061"/>
            <a:ext cx="2289881" cy="267644"/>
          </a:xfrm>
        </p:spPr>
        <p:txBody>
          <a:bodyPr/>
          <a:lstStyle/>
          <a:p>
            <a:r>
              <a:rPr lang="mn-MN" b="1" dirty="0" smtClean="0">
                <a:solidFill>
                  <a:schemeClr val="bg1"/>
                </a:solidFill>
                <a:latin typeface="Times New Roman" panose="02020603050405020304" pitchFamily="18" charset="0"/>
                <a:cs typeface="Times New Roman" panose="02020603050405020304" pitchFamily="18" charset="0"/>
              </a:rPr>
              <a:t>Шагнал </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57" y="880416"/>
            <a:ext cx="4101784" cy="3076338"/>
          </a:xfrm>
          <a:prstGeom prst="rect">
            <a:avLst/>
          </a:prstGeom>
          <a:ln>
            <a:noFill/>
          </a:ln>
          <a:effectLst>
            <a:softEdge rad="112500"/>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278" y="3075155"/>
            <a:ext cx="4860717" cy="3645538"/>
          </a:xfrm>
          <a:prstGeom prst="rect">
            <a:avLst/>
          </a:prstGeom>
          <a:ln>
            <a:noFill/>
          </a:ln>
          <a:effectLst>
            <a:softEdge rad="112500"/>
          </a:effectLst>
        </p:spPr>
      </p:pic>
      <p:sp>
        <p:nvSpPr>
          <p:cNvPr id="19" name="Rectangle 18"/>
          <p:cNvSpPr/>
          <p:nvPr/>
        </p:nvSpPr>
        <p:spPr>
          <a:xfrm>
            <a:off x="5082709" y="1189250"/>
            <a:ext cx="5754624" cy="1477328"/>
          </a:xfrm>
          <a:prstGeom prst="rect">
            <a:avLst/>
          </a:prstGeom>
        </p:spPr>
        <p:txBody>
          <a:bodyPr wrap="square">
            <a:spAutoFit/>
          </a:bodyPr>
          <a:lstStyle/>
          <a:p>
            <a:pPr algn="just"/>
            <a:r>
              <a:rPr lang="en-US" dirty="0" smtClean="0">
                <a:solidFill>
                  <a:srgbClr val="1D2129"/>
                </a:solidFill>
                <a:latin typeface="Helvetica" panose="020B0604020202020204" pitchFamily="34" charset="0"/>
              </a:rPr>
              <a:t>	</a:t>
            </a:r>
            <a:r>
              <a:rPr lang="mn-MN" dirty="0" smtClean="0">
                <a:solidFill>
                  <a:srgbClr val="1D2129"/>
                </a:solidFill>
                <a:latin typeface="Helvetica" panose="020B0604020202020204" pitchFamily="34" charset="0"/>
              </a:rPr>
              <a:t>Намрын </a:t>
            </a:r>
            <a:r>
              <a:rPr lang="mn-MN" dirty="0">
                <a:solidFill>
                  <a:srgbClr val="1D2129"/>
                </a:solidFill>
                <a:latin typeface="Helvetica" panose="020B0604020202020204" pitchFamily="34" charset="0"/>
              </a:rPr>
              <a:t>ногоон өдрүүд-2018 </a:t>
            </a:r>
            <a:r>
              <a:rPr lang="mn-MN" dirty="0" smtClean="0">
                <a:solidFill>
                  <a:srgbClr val="1D2129"/>
                </a:solidFill>
                <a:latin typeface="Helvetica" panose="020B0604020202020204" pitchFamily="34" charset="0"/>
              </a:rPr>
              <a:t>үзэсгэлэнд 13 дахь жилдээ амжилттай оролцож, өөрсдийн </a:t>
            </a:r>
            <a:r>
              <a:rPr lang="mn-MN" dirty="0">
                <a:solidFill>
                  <a:srgbClr val="1D2129"/>
                </a:solidFill>
                <a:latin typeface="Helvetica" panose="020B0604020202020204" pitchFamily="34" charset="0"/>
              </a:rPr>
              <a:t>шинээр гаргасан </a:t>
            </a:r>
            <a:r>
              <a:rPr lang="mn-MN" dirty="0">
                <a:solidFill>
                  <a:srgbClr val="365899"/>
                </a:solidFill>
                <a:latin typeface="inherit"/>
              </a:rPr>
              <a:t>Онцгой </a:t>
            </a:r>
            <a:r>
              <a:rPr lang="mn-MN" dirty="0" smtClean="0">
                <a:solidFill>
                  <a:srgbClr val="365899"/>
                </a:solidFill>
                <a:latin typeface="inherit"/>
              </a:rPr>
              <a:t>Брэнд</a:t>
            </a:r>
            <a:r>
              <a:rPr lang="en-US" dirty="0" smtClean="0">
                <a:solidFill>
                  <a:srgbClr val="1D2129"/>
                </a:solidFill>
                <a:latin typeface="Helvetica" panose="020B0604020202020204" pitchFamily="34" charset="0"/>
              </a:rPr>
              <a:t>-</a:t>
            </a:r>
            <a:r>
              <a:rPr lang="mn-MN" dirty="0">
                <a:solidFill>
                  <a:srgbClr val="1D2129"/>
                </a:solidFill>
                <a:latin typeface="Helvetica" panose="020B0604020202020204" pitchFamily="34" charset="0"/>
              </a:rPr>
              <a:t>ийн </a:t>
            </a:r>
            <a:r>
              <a:rPr lang="en-US" dirty="0" smtClean="0">
                <a:solidFill>
                  <a:srgbClr val="1D2129"/>
                </a:solidFill>
                <a:latin typeface="Helvetica" panose="020B0604020202020204" pitchFamily="34" charset="0"/>
              </a:rPr>
              <a:t>‘’</a:t>
            </a:r>
            <a:r>
              <a:rPr lang="mn-MN" dirty="0" smtClean="0">
                <a:solidFill>
                  <a:srgbClr val="1D2129"/>
                </a:solidFill>
                <a:latin typeface="Helvetica" panose="020B0604020202020204" pitchFamily="34" charset="0"/>
              </a:rPr>
              <a:t>Бүхэл </a:t>
            </a:r>
            <a:r>
              <a:rPr lang="mn-MN" dirty="0">
                <a:solidFill>
                  <a:srgbClr val="1D2129"/>
                </a:solidFill>
                <a:latin typeface="Helvetica" panose="020B0604020202020204" pitchFamily="34" charset="0"/>
              </a:rPr>
              <a:t>үрийн атар </a:t>
            </a:r>
            <a:r>
              <a:rPr lang="mn-MN" dirty="0" smtClean="0">
                <a:solidFill>
                  <a:srgbClr val="1D2129"/>
                </a:solidFill>
                <a:latin typeface="Helvetica" panose="020B0604020202020204" pitchFamily="34" charset="0"/>
              </a:rPr>
              <a:t>талх</a:t>
            </a:r>
            <a:r>
              <a:rPr lang="en-US" dirty="0" smtClean="0">
                <a:solidFill>
                  <a:srgbClr val="1D2129"/>
                </a:solidFill>
                <a:latin typeface="Helvetica" panose="020B0604020202020204" pitchFamily="34" charset="0"/>
              </a:rPr>
              <a:t>’’</a:t>
            </a:r>
            <a:r>
              <a:rPr lang="mn-MN" dirty="0" smtClean="0">
                <a:solidFill>
                  <a:srgbClr val="1D2129"/>
                </a:solidFill>
                <a:latin typeface="Helvetica" panose="020B0604020202020204" pitchFamily="34" charset="0"/>
              </a:rPr>
              <a:t> </a:t>
            </a:r>
            <a:r>
              <a:rPr lang="mn-MN" dirty="0">
                <a:solidFill>
                  <a:srgbClr val="1D2129"/>
                </a:solidFill>
                <a:latin typeface="Helvetica" panose="020B0604020202020204" pitchFamily="34" charset="0"/>
              </a:rPr>
              <a:t>шилдэг, шинэ нэр төрлийн бүтээгдэхүүнээр шалгарч өргөмжлөл цомыг гардаж </a:t>
            </a:r>
            <a:r>
              <a:rPr lang="mn-MN" dirty="0" smtClean="0">
                <a:solidFill>
                  <a:srgbClr val="1D2129"/>
                </a:solidFill>
                <a:latin typeface="Helvetica" panose="020B0604020202020204" pitchFamily="34" charset="0"/>
              </a:rPr>
              <a:t>авсан</a:t>
            </a:r>
            <a:endParaRPr lang="mn-MN" b="0" i="0" dirty="0">
              <a:solidFill>
                <a:srgbClr val="1D2129"/>
              </a:solidFill>
              <a:effectLst/>
              <a:latin typeface="inherit"/>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56" y="4072465"/>
            <a:ext cx="3666785" cy="2773006"/>
          </a:xfrm>
          <a:prstGeom prst="rect">
            <a:avLst/>
          </a:prstGeom>
          <a:ln>
            <a:noFill/>
          </a:ln>
          <a:effectLst>
            <a:softEdge rad="112500"/>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2354077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r>
              <a:rPr lang="en-ZA" smtClean="0"/>
              <a:t>page </a:t>
            </a:r>
            <a:fld id="{19B51A1E-902D-48AF-9020-955120F399B6}" type="slidenum">
              <a:rPr lang="en-ZA" b="1" i="1" smtClean="0"/>
              <a:pPr/>
              <a:t>22</a:t>
            </a:fld>
            <a:endParaRPr lang="en-ZA" b="1" i="1" dirty="0"/>
          </a:p>
        </p:txBody>
      </p:sp>
      <p:sp>
        <p:nvSpPr>
          <p:cNvPr id="21" name="Text Placeholder 80">
            <a:extLst>
              <a:ext uri="{FF2B5EF4-FFF2-40B4-BE49-F238E27FC236}">
                <a16:creationId xmlns:a16="http://schemas.microsoft.com/office/drawing/2014/main" xmlns="" id="{5CC120CE-241B-46BF-81A1-D0E5864C86E8}"/>
              </a:ext>
            </a:extLst>
          </p:cNvPr>
          <p:cNvSpPr txBox="1">
            <a:spLocks/>
          </p:cNvSpPr>
          <p:nvPr/>
        </p:nvSpPr>
        <p:spPr>
          <a:xfrm>
            <a:off x="2050026" y="1887793"/>
            <a:ext cx="6784259" cy="342162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1"/>
              </a:buClr>
              <a:buFont typeface="+mj-lt"/>
              <a:buAutoNum type="arabicPeriod"/>
            </a:pPr>
            <a:r>
              <a:rPr lang="mn-MN" sz="2000" b="1" dirty="0" smtClean="0">
                <a:solidFill>
                  <a:schemeClr val="tx1"/>
                </a:solidFill>
                <a:latin typeface="Times New Roman" panose="02020603050405020304" pitchFamily="18" charset="0"/>
                <a:cs typeface="Times New Roman" panose="02020603050405020304" pitchFamily="18" charset="0"/>
              </a:rPr>
              <a:t>Компаний хэмжээнд нийт ажилчдын ур чадварыг дээшлүүлэх, мэргэшүүлэх, мэргэжлийн ажилтны тогтвор суурьшилийг нэмэгдүүлэх.</a:t>
            </a:r>
          </a:p>
          <a:p>
            <a:pPr marL="342900" indent="-342900">
              <a:buClr>
                <a:schemeClr val="tx1"/>
              </a:buClr>
              <a:buFont typeface="+mj-lt"/>
              <a:buAutoNum type="arabicPeriod"/>
            </a:pPr>
            <a:r>
              <a:rPr lang="mn-MN" sz="2000" b="1" dirty="0" smtClean="0">
                <a:solidFill>
                  <a:schemeClr val="tx1"/>
                </a:solidFill>
                <a:latin typeface="Times New Roman" panose="02020603050405020304" pitchFamily="18" charset="0"/>
                <a:cs typeface="Times New Roman" panose="02020603050405020304" pitchFamily="18" charset="0"/>
              </a:rPr>
              <a:t>Ургац , </a:t>
            </a:r>
            <a:r>
              <a:rPr lang="en-US" sz="2000" b="1" dirty="0" err="1" smtClean="0">
                <a:solidFill>
                  <a:schemeClr val="tx1"/>
                </a:solidFill>
                <a:latin typeface="Times New Roman" panose="02020603050405020304" pitchFamily="18" charset="0"/>
                <a:cs typeface="Times New Roman" panose="02020603050405020304" pitchFamily="18" charset="0"/>
              </a:rPr>
              <a:t>Unimax</a:t>
            </a:r>
            <a:r>
              <a:rPr lang="en-US" sz="2000" b="1" dirty="0" smtClean="0">
                <a:solidFill>
                  <a:schemeClr val="tx1"/>
                </a:solidFill>
                <a:latin typeface="Times New Roman" panose="02020603050405020304" pitchFamily="18" charset="0"/>
                <a:cs typeface="Times New Roman" panose="02020603050405020304" pitchFamily="18" charset="0"/>
              </a:rPr>
              <a:t> </a:t>
            </a:r>
            <a:r>
              <a:rPr lang="mn-MN" sz="2000" b="1" dirty="0">
                <a:solidFill>
                  <a:schemeClr val="tx1"/>
                </a:solidFill>
                <a:latin typeface="Times New Roman" panose="02020603050405020304" pitchFamily="18" charset="0"/>
                <a:cs typeface="Times New Roman" panose="02020603050405020304" pitchFamily="18" charset="0"/>
              </a:rPr>
              <a:t> </a:t>
            </a:r>
            <a:r>
              <a:rPr lang="mn-MN" sz="2000" b="1" dirty="0" smtClean="0">
                <a:solidFill>
                  <a:schemeClr val="tx1"/>
                </a:solidFill>
                <a:latin typeface="Times New Roman" panose="02020603050405020304" pitchFamily="18" charset="0"/>
                <a:cs typeface="Times New Roman" panose="02020603050405020304" pitchFamily="18" charset="0"/>
              </a:rPr>
              <a:t>шугамын хүчин чадал ашиглалтыг нэмэгдүүлэх, үйлдвэрлэлийн тасралтгүй жигд ажиллагааг хангаж ажиллах.</a:t>
            </a:r>
          </a:p>
          <a:p>
            <a:pPr marL="342900" indent="-342900">
              <a:buClr>
                <a:schemeClr val="tx1"/>
              </a:buClr>
              <a:buFont typeface="+mj-lt"/>
              <a:buAutoNum type="arabicPeriod"/>
            </a:pPr>
            <a:r>
              <a:rPr lang="mn-MN" sz="2000" b="1" dirty="0" smtClean="0">
                <a:solidFill>
                  <a:schemeClr val="tx1"/>
                </a:solidFill>
                <a:latin typeface="Times New Roman" panose="02020603050405020304" pitchFamily="18" charset="0"/>
                <a:cs typeface="Times New Roman" panose="02020603050405020304" pitchFamily="18" charset="0"/>
              </a:rPr>
              <a:t>Лабораторийн тоног төхөөрөмжийг сайжруулах, чанар хяналтыг нэмэгдүүлж, </a:t>
            </a:r>
            <a:r>
              <a:rPr lang="en-US" sz="2000" b="1" dirty="0" smtClean="0">
                <a:solidFill>
                  <a:schemeClr val="tx1"/>
                </a:solidFill>
                <a:latin typeface="Times New Roman" panose="02020603050405020304" pitchFamily="18" charset="0"/>
                <a:cs typeface="Times New Roman" panose="02020603050405020304" pitchFamily="18" charset="0"/>
              </a:rPr>
              <a:t>ISO 22000:2005</a:t>
            </a:r>
            <a:r>
              <a:rPr lang="mn-MN" sz="2000" b="1" dirty="0" smtClean="0">
                <a:solidFill>
                  <a:schemeClr val="tx1"/>
                </a:solidFill>
                <a:latin typeface="Times New Roman" panose="02020603050405020304" pitchFamily="18" charset="0"/>
                <a:cs typeface="Times New Roman" panose="02020603050405020304" pitchFamily="18" charset="0"/>
              </a:rPr>
              <a:t> стандартын дагуу чанар аюулгүй байдлыг хангах.</a:t>
            </a:r>
          </a:p>
        </p:txBody>
      </p:sp>
      <p:sp>
        <p:nvSpPr>
          <p:cNvPr id="50" name="Title 11" title="Overlay Graphic">
            <a:extLst>
              <a:ext uri="{FF2B5EF4-FFF2-40B4-BE49-F238E27FC236}">
                <a16:creationId xmlns:a16="http://schemas.microsoft.com/office/drawing/2014/main" xmlns="" id="{670550D9-B72F-46D0-B3A1-179DADF002AC}"/>
              </a:ext>
            </a:extLst>
          </p:cNvPr>
          <p:cNvSpPr>
            <a:spLocks noGrp="1"/>
          </p:cNvSpPr>
          <p:nvPr>
            <p:ph type="title"/>
          </p:nvPr>
        </p:nvSpPr>
        <p:spPr bwMode="invGray">
          <a:xfrm>
            <a:off x="431999" y="495528"/>
            <a:ext cx="10143235" cy="728587"/>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b="1" dirty="0" smtClean="0">
                <a:solidFill>
                  <a:schemeClr val="bg1"/>
                </a:solidFill>
                <a:latin typeface="Times New Roman" panose="02020603050405020304" pitchFamily="18" charset="0"/>
                <a:cs typeface="Times New Roman" panose="02020603050405020304" pitchFamily="18" charset="0"/>
              </a:rPr>
              <a:t> 2019 оны Зорилт </a:t>
            </a:r>
            <a:endParaRPr lang="en-ZA" b="1" dirty="0">
              <a:solidFill>
                <a:schemeClr val="bg1"/>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Tree>
    <p:extLst>
      <p:ext uri="{BB962C8B-B14F-4D97-AF65-F5344CB8AC3E}">
        <p14:creationId xmlns:p14="http://schemas.microsoft.com/office/powerpoint/2010/main" val="2351294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Overlay Graphic">
            <a:extLst>
              <a:ext uri="{FF2B5EF4-FFF2-40B4-BE49-F238E27FC236}">
                <a16:creationId xmlns:a16="http://schemas.microsoft.com/office/drawing/2014/main" xmlns="" id="{5396BE43-2D46-4002-A946-60FC5900EC15}"/>
              </a:ext>
            </a:extLst>
          </p:cNvPr>
          <p:cNvSpPr/>
          <p:nvPr/>
        </p:nvSpPr>
        <p:spPr bwMode="invGray">
          <a:xfrm rot="5400000">
            <a:off x="4754740" y="658680"/>
            <a:ext cx="6722257" cy="56763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xmlns="" id="{46DC15D2-04EB-42D6-9037-26AFBEACA027}"/>
              </a:ext>
            </a:extLst>
          </p:cNvPr>
          <p:cNvSpPr>
            <a:spLocks noGrp="1"/>
          </p:cNvSpPr>
          <p:nvPr>
            <p:ph type="sldNum" sz="quarter" idx="12"/>
          </p:nvPr>
        </p:nvSpPr>
        <p:spPr/>
        <p:txBody>
          <a:bodyPr/>
          <a:lstStyle/>
          <a:p>
            <a:r>
              <a:rPr lang="en-ZA" dirty="0"/>
              <a:t>page </a:t>
            </a:r>
            <a:fld id="{19B51A1E-902D-48AF-9020-955120F399B6}" type="slidenum">
              <a:rPr lang="en-ZA" smtClean="0"/>
              <a:pPr/>
              <a:t>23</a:t>
            </a:fld>
            <a:endParaRPr lang="en-ZA" dirty="0"/>
          </a:p>
        </p:txBody>
      </p:sp>
      <p:sp>
        <p:nvSpPr>
          <p:cNvPr id="3" name="Title 2">
            <a:extLst>
              <a:ext uri="{FF2B5EF4-FFF2-40B4-BE49-F238E27FC236}">
                <a16:creationId xmlns:a16="http://schemas.microsoft.com/office/drawing/2014/main" xmlns="" id="{D2DDABB1-5E6B-4365-AD9E-DDCE7E972742}"/>
              </a:ext>
            </a:extLst>
          </p:cNvPr>
          <p:cNvSpPr>
            <a:spLocks noGrp="1"/>
          </p:cNvSpPr>
          <p:nvPr>
            <p:ph type="ctrTitle"/>
          </p:nvPr>
        </p:nvSpPr>
        <p:spPr>
          <a:xfrm>
            <a:off x="5573044" y="2894682"/>
            <a:ext cx="5085650" cy="1870007"/>
          </a:xfrm>
        </p:spPr>
        <p:txBody>
          <a:bodyPr/>
          <a:lstStyle/>
          <a:p>
            <a:pPr algn="ctr"/>
            <a:r>
              <a:rPr lang="mn-MN" sz="4800" b="1" u="sng"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Анхаарал тавьсан та бүхэнд баярлалаа</a:t>
            </a:r>
            <a:r>
              <a:rPr lang="en-US" b="1" u="sng"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u="sng"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ZA" dirty="0">
              <a:solidFill>
                <a:schemeClr val="accent3">
                  <a:lumMod val="50000"/>
                </a:schemeClr>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253" y="1954728"/>
            <a:ext cx="3505698" cy="1874957"/>
          </a:xfrm>
          <a:prstGeom prst="rect">
            <a:avLst/>
          </a:prstGeom>
        </p:spPr>
      </p:pic>
      <p:pic>
        <p:nvPicPr>
          <p:cNvPr id="7" name="Picture Placeholder 6"/>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4333" r="48532" b="4333"/>
          <a:stretch/>
        </p:blipFill>
        <p:spPr>
          <a:xfrm>
            <a:off x="5455" y="135743"/>
            <a:ext cx="5567589" cy="6584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069" y="283028"/>
            <a:ext cx="1712625" cy="915274"/>
          </a:xfrm>
          <a:prstGeom prst="rect">
            <a:avLst/>
          </a:prstGeom>
        </p:spPr>
      </p:pic>
    </p:spTree>
    <p:extLst>
      <p:ext uri="{BB962C8B-B14F-4D97-AF65-F5344CB8AC3E}">
        <p14:creationId xmlns:p14="http://schemas.microsoft.com/office/powerpoint/2010/main" val="3113318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3CC57C3-9D13-4E2B-8E1F-6AF5D1A5BE69}"/>
              </a:ext>
            </a:extLst>
          </p:cNvPr>
          <p:cNvSpPr>
            <a:spLocks noGrp="1"/>
          </p:cNvSpPr>
          <p:nvPr>
            <p:ph type="sldNum" sz="quarter" idx="12"/>
          </p:nvPr>
        </p:nvSpPr>
        <p:spPr/>
        <p:txBody>
          <a:bodyPr/>
          <a:lstStyle/>
          <a:p>
            <a:r>
              <a:rPr lang="en-ZA" dirty="0"/>
              <a:t>page </a:t>
            </a:r>
            <a:fld id="{19B51A1E-902D-48AF-9020-955120F399B6}" type="slidenum">
              <a:rPr lang="en-ZA" b="1" i="1" smtClean="0"/>
              <a:pPr/>
              <a:t>3</a:t>
            </a:fld>
            <a:endParaRPr lang="en-ZA" b="1" i="1" dirty="0"/>
          </a:p>
        </p:txBody>
      </p:sp>
      <p:sp>
        <p:nvSpPr>
          <p:cNvPr id="68" name="Title 67"/>
          <p:cNvSpPr>
            <a:spLocks noGrp="1"/>
          </p:cNvSpPr>
          <p:nvPr>
            <p:ph type="ctrTitle"/>
          </p:nvPr>
        </p:nvSpPr>
        <p:spPr/>
        <p:txBody>
          <a:bodyPr/>
          <a:lstStyle/>
          <a:p>
            <a:endParaRPr lang="en-US"/>
          </a:p>
        </p:txBody>
      </p:sp>
      <p:pic>
        <p:nvPicPr>
          <p:cNvPr id="76" name="Picture Placeholder 7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276" r="21276"/>
          <a:stretch>
            <a:fillRect/>
          </a:stretch>
        </p:blipFill>
        <p:spPr/>
      </p:pic>
      <p:sp>
        <p:nvSpPr>
          <p:cNvPr id="69" name="Subtitle 68"/>
          <p:cNvSpPr>
            <a:spLocks noGrp="1"/>
          </p:cNvSpPr>
          <p:nvPr>
            <p:ph type="subTitle" idx="1"/>
          </p:nvPr>
        </p:nvSpPr>
        <p:spPr>
          <a:xfrm>
            <a:off x="240903" y="1179814"/>
            <a:ext cx="4899202" cy="1483594"/>
          </a:xfrm>
        </p:spPr>
        <p: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	</a:t>
            </a:r>
            <a:r>
              <a:rPr lang="mn-MN" sz="1800" dirty="0" smtClean="0">
                <a:solidFill>
                  <a:schemeClr val="tx1"/>
                </a:solidFill>
                <a:latin typeface="Times New Roman" panose="02020603050405020304" pitchFamily="18" charset="0"/>
                <a:cs typeface="Times New Roman" panose="02020603050405020304" pitchFamily="18" charset="0"/>
              </a:rPr>
              <a:t>Бид </a:t>
            </a:r>
            <a:r>
              <a:rPr lang="mn-MN" sz="1800" dirty="0">
                <a:solidFill>
                  <a:schemeClr val="tx1"/>
                </a:solidFill>
                <a:latin typeface="Times New Roman" panose="02020603050405020304" pitchFamily="18" charset="0"/>
                <a:cs typeface="Times New Roman" panose="02020603050405020304" pitchFamily="18" charset="0"/>
              </a:rPr>
              <a:t>олон улсын чанарын стандартад нийцсэн дэвшилтэт технологиор бүтээгдэхүүнээ үйлдвэрлэн зах зээлд нийлүүлж, хэрэглэгч харилцагчдынхаа сэтгэл ханамжаар үнэлэгдсэн хүнсний салбарын загвар компани байна</a:t>
            </a:r>
            <a:r>
              <a:rPr lang="mn-MN" sz="1800" dirty="0"/>
              <a:t>.</a:t>
            </a:r>
            <a:endParaRPr lang="en-US" sz="1800" dirty="0"/>
          </a:p>
        </p:txBody>
      </p:sp>
      <p:sp>
        <p:nvSpPr>
          <p:cNvPr id="77" name="Rectangle 76" title="Overlay Graphic">
            <a:extLst>
              <a:ext uri="{FF2B5EF4-FFF2-40B4-BE49-F238E27FC236}">
                <a16:creationId xmlns:a16="http://schemas.microsoft.com/office/drawing/2014/main" xmlns="" id="{670550D9-B72F-46D0-B3A1-179DADF002AC}"/>
              </a:ext>
            </a:extLst>
          </p:cNvPr>
          <p:cNvSpPr/>
          <p:nvPr/>
        </p:nvSpPr>
        <p:spPr bwMode="invGray">
          <a:xfrm rot="5400000">
            <a:off x="4021779" y="-2210392"/>
            <a:ext cx="451620" cy="5543559"/>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4" name="Subtitle 3">
            <a:extLst>
              <a:ext uri="{FF2B5EF4-FFF2-40B4-BE49-F238E27FC236}">
                <a16:creationId xmlns:a16="http://schemas.microsoft.com/office/drawing/2014/main" xmlns="" id="{F28FED25-4DDC-4D72-A54E-3E227B420317}"/>
              </a:ext>
            </a:extLst>
          </p:cNvPr>
          <p:cNvSpPr txBox="1">
            <a:spLocks/>
          </p:cNvSpPr>
          <p:nvPr/>
        </p:nvSpPr>
        <p:spPr bwMode="black">
          <a:xfrm>
            <a:off x="1475809" y="394730"/>
            <a:ext cx="2153833" cy="461541"/>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mn-MN" dirty="0" smtClean="0">
                <a:latin typeface="Times New Roman" panose="02020603050405020304" pitchFamily="18" charset="0"/>
                <a:cs typeface="Times New Roman" panose="02020603050405020304" pitchFamily="18" charset="0"/>
              </a:rPr>
              <a:t>Эрхэм зорилго </a:t>
            </a:r>
            <a:endParaRPr lang="en-ZA" dirty="0">
              <a:latin typeface="Times New Roman" panose="02020603050405020304" pitchFamily="18" charset="0"/>
              <a:cs typeface="Times New Roman" panose="02020603050405020304" pitchFamily="18" charset="0"/>
            </a:endParaRPr>
          </a:p>
        </p:txBody>
      </p:sp>
      <p:sp>
        <p:nvSpPr>
          <p:cNvPr id="78" name="Rectangle 77" title="Overlay Graphic">
            <a:extLst>
              <a:ext uri="{FF2B5EF4-FFF2-40B4-BE49-F238E27FC236}">
                <a16:creationId xmlns:a16="http://schemas.microsoft.com/office/drawing/2014/main" xmlns="" id="{670550D9-B72F-46D0-B3A1-179DADF002AC}"/>
              </a:ext>
            </a:extLst>
          </p:cNvPr>
          <p:cNvSpPr/>
          <p:nvPr/>
        </p:nvSpPr>
        <p:spPr bwMode="invGray">
          <a:xfrm rot="5400000">
            <a:off x="4021779" y="607712"/>
            <a:ext cx="451620" cy="5543559"/>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5" name="Subtitle 3">
            <a:extLst>
              <a:ext uri="{FF2B5EF4-FFF2-40B4-BE49-F238E27FC236}">
                <a16:creationId xmlns:a16="http://schemas.microsoft.com/office/drawing/2014/main" xmlns="" id="{F28FED25-4DDC-4D72-A54E-3E227B420317}"/>
              </a:ext>
            </a:extLst>
          </p:cNvPr>
          <p:cNvSpPr txBox="1">
            <a:spLocks/>
          </p:cNvSpPr>
          <p:nvPr/>
        </p:nvSpPr>
        <p:spPr bwMode="black">
          <a:xfrm>
            <a:off x="1475809" y="3212832"/>
            <a:ext cx="1679818" cy="461541"/>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mn-MN" dirty="0" smtClean="0">
                <a:latin typeface="Times New Roman" panose="02020603050405020304" pitchFamily="18" charset="0"/>
                <a:cs typeface="Times New Roman" panose="02020603050405020304" pitchFamily="18" charset="0"/>
              </a:rPr>
              <a:t>Үнэт зүйлс</a:t>
            </a:r>
            <a:endParaRPr lang="en-ZA" dirty="0">
              <a:latin typeface="Times New Roman" panose="02020603050405020304" pitchFamily="18" charset="0"/>
              <a:cs typeface="Times New Roman" panose="02020603050405020304" pitchFamily="18" charset="0"/>
            </a:endParaRPr>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81" name="Subtitle 68"/>
          <p:cNvSpPr txBox="1">
            <a:spLocks/>
          </p:cNvSpPr>
          <p:nvPr/>
        </p:nvSpPr>
        <p:spPr>
          <a:xfrm>
            <a:off x="766021" y="3949992"/>
            <a:ext cx="3836202" cy="2159798"/>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mn-MN" sz="2800" b="1" dirty="0" smtClean="0">
                <a:solidFill>
                  <a:schemeClr val="tx1"/>
                </a:solidFill>
                <a:latin typeface="Times New Roman" panose="02020603050405020304" pitchFamily="18" charset="0"/>
                <a:cs typeface="Times New Roman" panose="02020603050405020304" pitchFamily="18" charset="0"/>
              </a:rPr>
              <a:t>Т</a:t>
            </a:r>
            <a:r>
              <a:rPr lang="mn-MN" sz="2800" dirty="0" smtClean="0">
                <a:solidFill>
                  <a:schemeClr val="tx1"/>
                </a:solidFill>
                <a:latin typeface="Times New Roman" panose="02020603050405020304" pitchFamily="18" charset="0"/>
                <a:cs typeface="Times New Roman" panose="02020603050405020304" pitchFamily="18" charset="0"/>
              </a:rPr>
              <a:t> </a:t>
            </a:r>
            <a:r>
              <a:rPr lang="mn-MN" sz="2800" dirty="0">
                <a:solidFill>
                  <a:schemeClr val="tx1"/>
                </a:solidFill>
                <a:latin typeface="Times New Roman" panose="02020603050405020304" pitchFamily="18" charset="0"/>
                <a:cs typeface="Times New Roman" panose="02020603050405020304" pitchFamily="18" charset="0"/>
              </a:rPr>
              <a:t>- Технологийн дэвшил</a:t>
            </a:r>
          </a:p>
          <a:p>
            <a:pPr algn="just"/>
            <a:r>
              <a:rPr lang="mn-MN" sz="2800" b="1" dirty="0">
                <a:solidFill>
                  <a:schemeClr val="tx1"/>
                </a:solidFill>
                <a:latin typeface="Times New Roman" panose="02020603050405020304" pitchFamily="18" charset="0"/>
                <a:cs typeface="Times New Roman" panose="02020603050405020304" pitchFamily="18" charset="0"/>
              </a:rPr>
              <a:t>А</a:t>
            </a:r>
            <a:r>
              <a:rPr lang="mn-MN" sz="2800" dirty="0">
                <a:solidFill>
                  <a:schemeClr val="tx1"/>
                </a:solidFill>
                <a:latin typeface="Times New Roman" panose="02020603050405020304" pitchFamily="18" charset="0"/>
                <a:cs typeface="Times New Roman" panose="02020603050405020304" pitchFamily="18" charset="0"/>
              </a:rPr>
              <a:t> - Аюулгүй үйлдвэрлэл</a:t>
            </a:r>
          </a:p>
          <a:p>
            <a:pPr algn="just"/>
            <a:r>
              <a:rPr lang="mn-MN" sz="2800" b="1" dirty="0">
                <a:solidFill>
                  <a:schemeClr val="tx1"/>
                </a:solidFill>
                <a:latin typeface="Times New Roman" panose="02020603050405020304" pitchFamily="18" charset="0"/>
                <a:cs typeface="Times New Roman" panose="02020603050405020304" pitchFamily="18" charset="0"/>
              </a:rPr>
              <a:t>Ч</a:t>
            </a:r>
            <a:r>
              <a:rPr lang="mn-MN" sz="2800" dirty="0">
                <a:solidFill>
                  <a:schemeClr val="tx1"/>
                </a:solidFill>
                <a:latin typeface="Times New Roman" panose="02020603050405020304" pitchFamily="18" charset="0"/>
                <a:cs typeface="Times New Roman" panose="02020603050405020304" pitchFamily="18" charset="0"/>
              </a:rPr>
              <a:t> - Чанартай хүнс</a:t>
            </a:r>
          </a:p>
          <a:p>
            <a:pPr algn="just"/>
            <a:r>
              <a:rPr lang="mn-MN" sz="2800" b="1" dirty="0">
                <a:solidFill>
                  <a:schemeClr val="tx1"/>
                </a:solidFill>
                <a:latin typeface="Times New Roman" panose="02020603050405020304" pitchFamily="18" charset="0"/>
                <a:cs typeface="Times New Roman" panose="02020603050405020304" pitchFamily="18" charset="0"/>
              </a:rPr>
              <a:t>И </a:t>
            </a:r>
            <a:r>
              <a:rPr lang="mn-MN" sz="2800" dirty="0">
                <a:solidFill>
                  <a:schemeClr val="tx1"/>
                </a:solidFill>
                <a:latin typeface="Times New Roman" panose="02020603050405020304" pitchFamily="18" charset="0"/>
                <a:cs typeface="Times New Roman" panose="02020603050405020304" pitchFamily="18" charset="0"/>
              </a:rPr>
              <a:t>- Итгэлцэл түншлэл</a:t>
            </a:r>
          </a:p>
        </p:txBody>
      </p:sp>
    </p:spTree>
    <p:extLst>
      <p:ext uri="{BB962C8B-B14F-4D97-AF65-F5344CB8AC3E}">
        <p14:creationId xmlns:p14="http://schemas.microsoft.com/office/powerpoint/2010/main" val="1344647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4"/>
          </p:nvPr>
        </p:nvSpPr>
        <p:spPr/>
        <p:txBody>
          <a:bodyPr/>
          <a:lstStyle/>
          <a:p>
            <a:r>
              <a:rPr lang="en-ZA" smtClean="0"/>
              <a:t>page </a:t>
            </a:r>
            <a:fld id="{19B51A1E-902D-48AF-9020-955120F399B6}" type="slidenum">
              <a:rPr lang="en-ZA" b="1" i="1" smtClean="0"/>
              <a:pPr/>
              <a:t>4</a:t>
            </a:fld>
            <a:endParaRPr lang="en-ZA" b="1" i="1" dirty="0"/>
          </a:p>
        </p:txBody>
      </p:sp>
      <p:sp>
        <p:nvSpPr>
          <p:cNvPr id="20" name="Rectangle 19"/>
          <p:cNvSpPr/>
          <p:nvPr/>
        </p:nvSpPr>
        <p:spPr>
          <a:xfrm>
            <a:off x="6877911" y="5100727"/>
            <a:ext cx="1786066" cy="369332"/>
          </a:xfrm>
          <a:prstGeom prst="rect">
            <a:avLst/>
          </a:prstGeom>
        </p:spPr>
        <p:txBody>
          <a:bodyPr wrap="none">
            <a:spAutoFit/>
          </a:bodyPr>
          <a:lstStyle/>
          <a:p>
            <a:r>
              <a:rPr lang="mn-MN" dirty="0">
                <a:ln>
                  <a:solidFill>
                    <a:schemeClr val="accent1">
                      <a:lumMod val="75000"/>
                      <a:lumOff val="25000"/>
                    </a:schemeClr>
                  </a:solidFill>
                </a:ln>
              </a:rPr>
              <a:t>ЭРЭГТЭЙ </a:t>
            </a:r>
            <a:r>
              <a:rPr lang="mn-MN" dirty="0" smtClean="0">
                <a:ln>
                  <a:solidFill>
                    <a:schemeClr val="accent1">
                      <a:lumMod val="75000"/>
                      <a:lumOff val="25000"/>
                    </a:schemeClr>
                  </a:solidFill>
                </a:ln>
              </a:rPr>
              <a:t>46,16%</a:t>
            </a:r>
            <a:endParaRPr lang="en-US" dirty="0">
              <a:ln>
                <a:solidFill>
                  <a:schemeClr val="accent1">
                    <a:lumMod val="75000"/>
                    <a:lumOff val="25000"/>
                  </a:schemeClr>
                </a:solidFill>
              </a:ln>
            </a:endParaRPr>
          </a:p>
        </p:txBody>
      </p:sp>
      <p:sp>
        <p:nvSpPr>
          <p:cNvPr id="21" name="Rectangle 20"/>
          <p:cNvSpPr/>
          <p:nvPr/>
        </p:nvSpPr>
        <p:spPr>
          <a:xfrm>
            <a:off x="6877911" y="6087031"/>
            <a:ext cx="1864613" cy="369332"/>
          </a:xfrm>
          <a:prstGeom prst="rect">
            <a:avLst/>
          </a:prstGeom>
        </p:spPr>
        <p:txBody>
          <a:bodyPr wrap="none">
            <a:spAutoFit/>
          </a:bodyPr>
          <a:lstStyle/>
          <a:p>
            <a:r>
              <a:rPr lang="mn-MN" dirty="0">
                <a:ln>
                  <a:solidFill>
                    <a:srgbClr val="882456"/>
                  </a:solidFill>
                </a:ln>
              </a:rPr>
              <a:t>ЭМЭГТЭЙ </a:t>
            </a:r>
            <a:r>
              <a:rPr lang="mn-MN" dirty="0" smtClean="0">
                <a:ln>
                  <a:solidFill>
                    <a:srgbClr val="882456"/>
                  </a:solidFill>
                </a:ln>
              </a:rPr>
              <a:t>53,83%</a:t>
            </a:r>
            <a:endParaRPr lang="en-US" dirty="0">
              <a:ln>
                <a:solidFill>
                  <a:srgbClr val="882456"/>
                </a:solidFill>
              </a:ln>
            </a:endParaRPr>
          </a:p>
        </p:txBody>
      </p:sp>
      <p:pic>
        <p:nvPicPr>
          <p:cNvPr id="22" name="Picture 21"/>
          <p:cNvPicPr>
            <a:picLocks noChangeAspect="1"/>
          </p:cNvPicPr>
          <p:nvPr/>
        </p:nvPicPr>
        <p:blipFill>
          <a:blip r:embed="rId2"/>
          <a:stretch>
            <a:fillRect/>
          </a:stretch>
        </p:blipFill>
        <p:spPr>
          <a:xfrm>
            <a:off x="4972911" y="4670713"/>
            <a:ext cx="1905000" cy="1009650"/>
          </a:xfrm>
          <a:prstGeom prst="rect">
            <a:avLst/>
          </a:prstGeom>
        </p:spPr>
      </p:pic>
      <p:pic>
        <p:nvPicPr>
          <p:cNvPr id="23" name="Picture 22"/>
          <p:cNvPicPr>
            <a:picLocks noChangeAspect="1"/>
          </p:cNvPicPr>
          <p:nvPr/>
        </p:nvPicPr>
        <p:blipFill>
          <a:blip r:embed="rId3"/>
          <a:stretch>
            <a:fillRect/>
          </a:stretch>
        </p:blipFill>
        <p:spPr>
          <a:xfrm>
            <a:off x="5096736" y="5755028"/>
            <a:ext cx="1657350" cy="1019175"/>
          </a:xfrm>
          <a:prstGeom prst="rect">
            <a:avLst/>
          </a:prstGeom>
        </p:spPr>
      </p:pic>
      <p:pic>
        <p:nvPicPr>
          <p:cNvPr id="24" name="Picture 23"/>
          <p:cNvPicPr>
            <a:picLocks noChangeAspect="1"/>
          </p:cNvPicPr>
          <p:nvPr/>
        </p:nvPicPr>
        <p:blipFill>
          <a:blip r:embed="rId4"/>
          <a:stretch>
            <a:fillRect/>
          </a:stretch>
        </p:blipFill>
        <p:spPr>
          <a:xfrm>
            <a:off x="2395620" y="5285393"/>
            <a:ext cx="2105025" cy="1057275"/>
          </a:xfrm>
          <a:prstGeom prst="rect">
            <a:avLst/>
          </a:prstGeom>
        </p:spPr>
      </p:pic>
      <p:sp>
        <p:nvSpPr>
          <p:cNvPr id="25" name="Rectangle 24"/>
          <p:cNvSpPr/>
          <p:nvPr/>
        </p:nvSpPr>
        <p:spPr>
          <a:xfrm>
            <a:off x="248220" y="5627661"/>
            <a:ext cx="2923958" cy="338554"/>
          </a:xfrm>
          <a:prstGeom prst="rect">
            <a:avLst/>
          </a:prstGeom>
        </p:spPr>
        <p:txBody>
          <a:bodyPr wrap="square">
            <a:spAutoFit/>
          </a:bodyPr>
          <a:lstStyle/>
          <a:p>
            <a:r>
              <a:rPr lang="mn-MN" sz="1600" dirty="0" smtClean="0">
                <a:ln>
                  <a:solidFill>
                    <a:schemeClr val="accent1">
                      <a:lumMod val="75000"/>
                      <a:lumOff val="25000"/>
                    </a:schemeClr>
                  </a:solidFill>
                </a:ln>
                <a:solidFill>
                  <a:srgbClr val="002060"/>
                </a:solidFill>
                <a:latin typeface="Times New Roman" panose="02020603050405020304" pitchFamily="18" charset="0"/>
                <a:cs typeface="Times New Roman" panose="02020603050405020304" pitchFamily="18" charset="0"/>
              </a:rPr>
              <a:t>НИЙТ АЖИЛЧДЫН ТОО</a:t>
            </a:r>
            <a:endParaRPr lang="en-US" sz="1600" dirty="0">
              <a:ln>
                <a:solidFill>
                  <a:schemeClr val="accent1">
                    <a:lumMod val="75000"/>
                    <a:lumOff val="25000"/>
                  </a:schemeClr>
                </a:solidFill>
              </a:ln>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271011" y="5566168"/>
            <a:ext cx="848209" cy="461540"/>
          </a:xfrm>
          <a:prstGeom prst="rect">
            <a:avLst/>
          </a:prstGeom>
        </p:spPr>
        <p:txBody>
          <a:bodyPr wrap="square">
            <a:spAutoFit/>
          </a:bodyPr>
          <a:lstStyle/>
          <a:p>
            <a:r>
              <a:rPr lang="en-US" sz="2400" b="1" dirty="0" smtClean="0">
                <a:ln>
                  <a:solidFill>
                    <a:schemeClr val="accent1">
                      <a:lumMod val="75000"/>
                      <a:lumOff val="25000"/>
                    </a:schemeClr>
                  </a:solidFill>
                </a:ln>
                <a:latin typeface="Times New Roman" panose="02020603050405020304" pitchFamily="18" charset="0"/>
                <a:cs typeface="Times New Roman" panose="02020603050405020304" pitchFamily="18" charset="0"/>
              </a:rPr>
              <a:t>710 </a:t>
            </a:r>
            <a:endParaRPr lang="en-US" sz="2400" b="1" dirty="0">
              <a:ln>
                <a:solidFill>
                  <a:schemeClr val="accent1">
                    <a:lumMod val="75000"/>
                    <a:lumOff val="25000"/>
                  </a:schemeClr>
                </a:solidFill>
              </a:ln>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12" name="Title 11" title="Overlay Graphic">
            <a:extLst>
              <a:ext uri="{FF2B5EF4-FFF2-40B4-BE49-F238E27FC236}">
                <a16:creationId xmlns:a16="http://schemas.microsoft.com/office/drawing/2014/main" xmlns="" id="{670550D9-B72F-46D0-B3A1-179DADF002AC}"/>
              </a:ext>
            </a:extLst>
          </p:cNvPr>
          <p:cNvSpPr>
            <a:spLocks noGrp="1"/>
          </p:cNvSpPr>
          <p:nvPr>
            <p:ph type="title"/>
          </p:nvPr>
        </p:nvSpPr>
        <p:spPr bwMode="invGray">
          <a:xfrm>
            <a:off x="470100" y="432000"/>
            <a:ext cx="10143235" cy="432000"/>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dirty="0" smtClean="0">
                <a:solidFill>
                  <a:schemeClr val="bg1"/>
                </a:solidFill>
              </a:rPr>
              <a:t>Ажиллах</a:t>
            </a:r>
            <a:r>
              <a:rPr lang="en-US" dirty="0" smtClean="0">
                <a:solidFill>
                  <a:schemeClr val="bg1"/>
                </a:solidFill>
              </a:rPr>
              <a:t> </a:t>
            </a:r>
            <a:r>
              <a:rPr lang="mn-MN" dirty="0" smtClean="0">
                <a:solidFill>
                  <a:schemeClr val="bg1"/>
                </a:solidFill>
              </a:rPr>
              <a:t>хүч  </a:t>
            </a:r>
            <a:endParaRPr lang="en-US" dirty="0">
              <a:solidFill>
                <a:schemeClr val="bg1"/>
              </a:solidFill>
            </a:endParaRPr>
          </a:p>
        </p:txBody>
      </p:sp>
      <p:graphicFrame>
        <p:nvGraphicFramePr>
          <p:cNvPr id="13" name="Diagram 12"/>
          <p:cNvGraphicFramePr/>
          <p:nvPr>
            <p:extLst>
              <p:ext uri="{D42A27DB-BD31-4B8C-83A1-F6EECF244321}">
                <p14:modId xmlns:p14="http://schemas.microsoft.com/office/powerpoint/2010/main" val="2608618139"/>
              </p:ext>
            </p:extLst>
          </p:nvPr>
        </p:nvGraphicFramePr>
        <p:xfrm>
          <a:off x="-115740" y="1770118"/>
          <a:ext cx="6869826" cy="19944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Content Placeholder 7"/>
          <p:cNvGraphicFramePr>
            <a:graphicFrameLocks/>
          </p:cNvGraphicFramePr>
          <p:nvPr>
            <p:extLst>
              <p:ext uri="{D42A27DB-BD31-4B8C-83A1-F6EECF244321}">
                <p14:modId xmlns:p14="http://schemas.microsoft.com/office/powerpoint/2010/main" val="3211393074"/>
              </p:ext>
            </p:extLst>
          </p:nvPr>
        </p:nvGraphicFramePr>
        <p:xfrm>
          <a:off x="5503617" y="1060543"/>
          <a:ext cx="5189147" cy="3378200"/>
        </p:xfrm>
        <a:graphic>
          <a:graphicData uri="http://schemas.openxmlformats.org/drawingml/2006/chart">
            <c:chart xmlns:c="http://schemas.openxmlformats.org/drawingml/2006/chart" xmlns:r="http://schemas.openxmlformats.org/officeDocument/2006/relationships" r:id="rId11"/>
          </a:graphicData>
        </a:graphic>
      </p:graphicFrame>
      <p:pic>
        <p:nvPicPr>
          <p:cNvPr id="3" name="Picture 2"/>
          <p:cNvPicPr>
            <a:picLocks noChangeAspect="1"/>
          </p:cNvPicPr>
          <p:nvPr/>
        </p:nvPicPr>
        <p:blipFill>
          <a:blip r:embed="rId12"/>
          <a:stretch>
            <a:fillRect/>
          </a:stretch>
        </p:blipFill>
        <p:spPr>
          <a:xfrm>
            <a:off x="797330" y="1910574"/>
            <a:ext cx="912869" cy="694795"/>
          </a:xfrm>
          <a:prstGeom prst="rect">
            <a:avLst/>
          </a:prstGeom>
        </p:spPr>
      </p:pic>
      <p:pic>
        <p:nvPicPr>
          <p:cNvPr id="17" name="Picture 16"/>
          <p:cNvPicPr>
            <a:picLocks noChangeAspect="1"/>
          </p:cNvPicPr>
          <p:nvPr/>
        </p:nvPicPr>
        <p:blipFill>
          <a:blip r:embed="rId12"/>
          <a:stretch>
            <a:fillRect/>
          </a:stretch>
        </p:blipFill>
        <p:spPr>
          <a:xfrm>
            <a:off x="2122731" y="1563176"/>
            <a:ext cx="912869" cy="694795"/>
          </a:xfrm>
          <a:prstGeom prst="rect">
            <a:avLst/>
          </a:prstGeom>
        </p:spPr>
      </p:pic>
      <p:pic>
        <p:nvPicPr>
          <p:cNvPr id="4" name="Picture 3"/>
          <p:cNvPicPr>
            <a:picLocks noChangeAspect="1"/>
          </p:cNvPicPr>
          <p:nvPr/>
        </p:nvPicPr>
        <p:blipFill>
          <a:blip r:embed="rId13"/>
          <a:stretch>
            <a:fillRect/>
          </a:stretch>
        </p:blipFill>
        <p:spPr>
          <a:xfrm>
            <a:off x="4793761" y="1144775"/>
            <a:ext cx="859018" cy="520139"/>
          </a:xfrm>
          <a:prstGeom prst="rect">
            <a:avLst/>
          </a:prstGeom>
        </p:spPr>
      </p:pic>
      <p:pic>
        <p:nvPicPr>
          <p:cNvPr id="29" name="Picture 28"/>
          <p:cNvPicPr>
            <a:picLocks noChangeAspect="1"/>
          </p:cNvPicPr>
          <p:nvPr/>
        </p:nvPicPr>
        <p:blipFill>
          <a:blip r:embed="rId13"/>
          <a:stretch>
            <a:fillRect/>
          </a:stretch>
        </p:blipFill>
        <p:spPr>
          <a:xfrm>
            <a:off x="3485171" y="1303106"/>
            <a:ext cx="859018" cy="520139"/>
          </a:xfrm>
          <a:prstGeom prst="rect">
            <a:avLst/>
          </a:prstGeom>
        </p:spPr>
      </p:pic>
      <p:pic>
        <p:nvPicPr>
          <p:cNvPr id="18" name="Picture 17"/>
          <p:cNvPicPr>
            <a:picLocks noChangeAspect="1"/>
          </p:cNvPicPr>
          <p:nvPr/>
        </p:nvPicPr>
        <p:blipFill>
          <a:blip r:embed="rId14"/>
          <a:stretch>
            <a:fillRect/>
          </a:stretch>
        </p:blipFill>
        <p:spPr>
          <a:xfrm>
            <a:off x="8851260" y="4310309"/>
            <a:ext cx="1905000" cy="1800225"/>
          </a:xfrm>
          <a:prstGeom prst="rect">
            <a:avLst/>
          </a:prstGeom>
        </p:spPr>
      </p:pic>
      <p:sp>
        <p:nvSpPr>
          <p:cNvPr id="27" name="Rectangle 26"/>
          <p:cNvSpPr/>
          <p:nvPr/>
        </p:nvSpPr>
        <p:spPr>
          <a:xfrm>
            <a:off x="9647793" y="6154491"/>
            <a:ext cx="538571" cy="461540"/>
          </a:xfrm>
          <a:prstGeom prst="rect">
            <a:avLst/>
          </a:prstGeom>
        </p:spPr>
        <p:txBody>
          <a:bodyPr wrap="square">
            <a:spAutoFit/>
          </a:bodyPr>
          <a:lstStyle/>
          <a:p>
            <a:r>
              <a:rPr lang="en-US" sz="2400" b="1" dirty="0" smtClean="0">
                <a:ln>
                  <a:solidFill>
                    <a:schemeClr val="accent1">
                      <a:lumMod val="75000"/>
                      <a:lumOff val="25000"/>
                    </a:schemeClr>
                  </a:solidFill>
                </a:ln>
                <a:latin typeface="Times New Roman" panose="02020603050405020304" pitchFamily="18" charset="0"/>
                <a:cs typeface="Times New Roman" panose="02020603050405020304" pitchFamily="18" charset="0"/>
              </a:rPr>
              <a:t>17 </a:t>
            </a:r>
            <a:endParaRPr lang="en-US" sz="2400" b="1" dirty="0">
              <a:ln>
                <a:solidFill>
                  <a:schemeClr val="accent1">
                    <a:lumMod val="75000"/>
                    <a:lumOff val="25000"/>
                  </a:schemeClr>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07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r>
              <a:rPr lang="en-ZA" smtClean="0"/>
              <a:t>page </a:t>
            </a:r>
            <a:fld id="{19B51A1E-902D-48AF-9020-955120F399B6}" type="slidenum">
              <a:rPr lang="en-ZA" b="1" i="1" smtClean="0"/>
              <a:pPr/>
              <a:t>5</a:t>
            </a:fld>
            <a:endParaRPr lang="en-ZA" b="1" i="1" dirty="0"/>
          </a:p>
        </p:txBody>
      </p:sp>
      <p:grpSp>
        <p:nvGrpSpPr>
          <p:cNvPr id="9" name="Group 8" descr="Callout arrows&#10;">
            <a:extLst>
              <a:ext uri="{FF2B5EF4-FFF2-40B4-BE49-F238E27FC236}">
                <a16:creationId xmlns:a16="http://schemas.microsoft.com/office/drawing/2014/main" xmlns="" id="{298EBE49-96A3-40F1-8428-4AF4B4291BA0}"/>
              </a:ext>
            </a:extLst>
          </p:cNvPr>
          <p:cNvGrpSpPr/>
          <p:nvPr/>
        </p:nvGrpSpPr>
        <p:grpSpPr>
          <a:xfrm flipH="1">
            <a:off x="640300" y="1556614"/>
            <a:ext cx="717501" cy="340356"/>
            <a:chOff x="10085433" y="2368574"/>
            <a:chExt cx="1482680" cy="648934"/>
          </a:xfrm>
          <a:scene3d>
            <a:camera prst="orthographicFront">
              <a:rot lat="0" lon="0" rev="0"/>
            </a:camera>
            <a:lightRig rig="balanced" dir="t">
              <a:rot lat="0" lon="0" rev="8700000"/>
            </a:lightRig>
          </a:scene3d>
        </p:grpSpPr>
        <p:cxnSp>
          <p:nvCxnSpPr>
            <p:cNvPr id="10" name="Straight Connector 9">
              <a:extLst>
                <a:ext uri="{FF2B5EF4-FFF2-40B4-BE49-F238E27FC236}">
                  <a16:creationId xmlns:a16="http://schemas.microsoft.com/office/drawing/2014/main" xmlns="" id="{1577C73D-7D23-4086-9E31-36EA480B9F0C}"/>
                </a:ext>
              </a:extLst>
            </p:cNvPr>
            <p:cNvCxnSpPr>
              <a:cxnSpLocks/>
            </p:cNvCxnSpPr>
            <p:nvPr/>
          </p:nvCxnSpPr>
          <p:spPr>
            <a:xfrm flipH="1">
              <a:off x="10247666" y="2412045"/>
              <a:ext cx="1320447"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B03A896-E835-4718-8E6D-B9D314B625A6}"/>
                </a:ext>
              </a:extLst>
            </p:cNvPr>
            <p:cNvCxnSpPr>
              <a:cxnSpLocks/>
            </p:cNvCxnSpPr>
            <p:nvPr/>
          </p:nvCxnSpPr>
          <p:spPr>
            <a:xfrm rot="18000000" flipH="1">
              <a:off x="9760966" y="2693041"/>
              <a:ext cx="648934"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sp>
        <p:nvSpPr>
          <p:cNvPr id="21" name="Text Placeholder 80">
            <a:extLst>
              <a:ext uri="{FF2B5EF4-FFF2-40B4-BE49-F238E27FC236}">
                <a16:creationId xmlns:a16="http://schemas.microsoft.com/office/drawing/2014/main" xmlns="" id="{5CC120CE-241B-46BF-81A1-D0E5864C86E8}"/>
              </a:ext>
            </a:extLst>
          </p:cNvPr>
          <p:cNvSpPr txBox="1">
            <a:spLocks/>
          </p:cNvSpPr>
          <p:nvPr/>
        </p:nvSpPr>
        <p:spPr>
          <a:xfrm>
            <a:off x="1677608" y="1406002"/>
            <a:ext cx="4464856" cy="7166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Олон улсын </a:t>
            </a:r>
            <a:r>
              <a:rPr lang="en-US" b="1" dirty="0" smtClean="0">
                <a:solidFill>
                  <a:schemeClr val="tx1"/>
                </a:solidFill>
                <a:latin typeface="Times New Roman" panose="02020603050405020304" pitchFamily="18" charset="0"/>
                <a:cs typeface="Times New Roman" panose="02020603050405020304" pitchFamily="18" charset="0"/>
              </a:rPr>
              <a:t>ISO</a:t>
            </a:r>
            <a:r>
              <a:rPr lang="mn-MN" b="1" dirty="0" smtClean="0">
                <a:solidFill>
                  <a:schemeClr val="tx1"/>
                </a:solidFill>
                <a:latin typeface="Times New Roman" panose="02020603050405020304" pitchFamily="18" charset="0"/>
                <a:cs typeface="Times New Roman" panose="02020603050405020304" pitchFamily="18" charset="0"/>
              </a:rPr>
              <a:t> 22000:2005 стандартын давтан аудит хийлгэн баталгаажуулах</a:t>
            </a:r>
            <a:r>
              <a:rPr lang="en-US" b="1" dirty="0" smtClean="0">
                <a:solidFill>
                  <a:schemeClr val="tx1"/>
                </a:solidFill>
                <a:latin typeface="Times New Roman" panose="02020603050405020304" pitchFamily="18" charset="0"/>
                <a:cs typeface="Times New Roman" panose="02020603050405020304" pitchFamily="18" charset="0"/>
              </a:rPr>
              <a:t> </a:t>
            </a:r>
            <a:r>
              <a:rPr lang="mn-MN" b="1" dirty="0" smtClean="0">
                <a:solidFill>
                  <a:schemeClr val="tx1"/>
                </a:solidFill>
                <a:latin typeface="Times New Roman" panose="02020603050405020304" pitchFamily="18" charset="0"/>
                <a:cs typeface="Times New Roman" panose="02020603050405020304" pitchFamily="18" charset="0"/>
              </a:rPr>
              <a:t> </a:t>
            </a:r>
            <a:endParaRPr lang="en-ZA" b="1" dirty="0">
              <a:solidFill>
                <a:schemeClr val="tx1"/>
              </a:solidFill>
              <a:latin typeface="Times New Roman" panose="02020603050405020304" pitchFamily="18" charset="0"/>
              <a:cs typeface="Times New Roman" panose="02020603050405020304" pitchFamily="18" charset="0"/>
            </a:endParaRPr>
          </a:p>
        </p:txBody>
      </p:sp>
      <p:grpSp>
        <p:nvGrpSpPr>
          <p:cNvPr id="34" name="Group 33" descr="Callout arrows&#10;">
            <a:extLst>
              <a:ext uri="{FF2B5EF4-FFF2-40B4-BE49-F238E27FC236}">
                <a16:creationId xmlns:a16="http://schemas.microsoft.com/office/drawing/2014/main" xmlns="" id="{298EBE49-96A3-40F1-8428-4AF4B4291BA0}"/>
              </a:ext>
            </a:extLst>
          </p:cNvPr>
          <p:cNvGrpSpPr/>
          <p:nvPr/>
        </p:nvGrpSpPr>
        <p:grpSpPr>
          <a:xfrm flipH="1">
            <a:off x="640302" y="2405181"/>
            <a:ext cx="718639" cy="361461"/>
            <a:chOff x="10085433" y="2368574"/>
            <a:chExt cx="1482680" cy="648934"/>
          </a:xfrm>
          <a:scene3d>
            <a:camera prst="orthographicFront">
              <a:rot lat="0" lon="0" rev="0"/>
            </a:camera>
            <a:lightRig rig="balanced" dir="t">
              <a:rot lat="0" lon="0" rev="8700000"/>
            </a:lightRig>
          </a:scene3d>
        </p:grpSpPr>
        <p:cxnSp>
          <p:nvCxnSpPr>
            <p:cNvPr id="35" name="Straight Connector 34">
              <a:extLst>
                <a:ext uri="{FF2B5EF4-FFF2-40B4-BE49-F238E27FC236}">
                  <a16:creationId xmlns:a16="http://schemas.microsoft.com/office/drawing/2014/main" xmlns="" id="{1577C73D-7D23-4086-9E31-36EA480B9F0C}"/>
                </a:ext>
              </a:extLst>
            </p:cNvPr>
            <p:cNvCxnSpPr>
              <a:cxnSpLocks/>
            </p:cNvCxnSpPr>
            <p:nvPr/>
          </p:nvCxnSpPr>
          <p:spPr>
            <a:xfrm flipH="1">
              <a:off x="10247666" y="2412045"/>
              <a:ext cx="1320447"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3B03A896-E835-4718-8E6D-B9D314B625A6}"/>
                </a:ext>
              </a:extLst>
            </p:cNvPr>
            <p:cNvCxnSpPr>
              <a:cxnSpLocks/>
            </p:cNvCxnSpPr>
            <p:nvPr/>
          </p:nvCxnSpPr>
          <p:spPr>
            <a:xfrm rot="18000000" flipH="1">
              <a:off x="9760966" y="2693041"/>
              <a:ext cx="648934"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grpSp>
        <p:nvGrpSpPr>
          <p:cNvPr id="37" name="Group 36" descr="Callout arrows&#10;">
            <a:extLst>
              <a:ext uri="{FF2B5EF4-FFF2-40B4-BE49-F238E27FC236}">
                <a16:creationId xmlns:a16="http://schemas.microsoft.com/office/drawing/2014/main" xmlns="" id="{298EBE49-96A3-40F1-8428-4AF4B4291BA0}"/>
              </a:ext>
            </a:extLst>
          </p:cNvPr>
          <p:cNvGrpSpPr/>
          <p:nvPr/>
        </p:nvGrpSpPr>
        <p:grpSpPr>
          <a:xfrm flipH="1">
            <a:off x="672222" y="3345164"/>
            <a:ext cx="717497" cy="305733"/>
            <a:chOff x="10085433" y="2368574"/>
            <a:chExt cx="1482680" cy="648934"/>
          </a:xfrm>
          <a:scene3d>
            <a:camera prst="orthographicFront">
              <a:rot lat="0" lon="0" rev="0"/>
            </a:camera>
            <a:lightRig rig="balanced" dir="t">
              <a:rot lat="0" lon="0" rev="8700000"/>
            </a:lightRig>
          </a:scene3d>
        </p:grpSpPr>
        <p:cxnSp>
          <p:nvCxnSpPr>
            <p:cNvPr id="38" name="Straight Connector 37">
              <a:extLst>
                <a:ext uri="{FF2B5EF4-FFF2-40B4-BE49-F238E27FC236}">
                  <a16:creationId xmlns:a16="http://schemas.microsoft.com/office/drawing/2014/main" xmlns="" id="{1577C73D-7D23-4086-9E31-36EA480B9F0C}"/>
                </a:ext>
              </a:extLst>
            </p:cNvPr>
            <p:cNvCxnSpPr>
              <a:cxnSpLocks/>
            </p:cNvCxnSpPr>
            <p:nvPr/>
          </p:nvCxnSpPr>
          <p:spPr>
            <a:xfrm flipH="1">
              <a:off x="10247666" y="2412045"/>
              <a:ext cx="1320447"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B03A896-E835-4718-8E6D-B9D314B625A6}"/>
                </a:ext>
              </a:extLst>
            </p:cNvPr>
            <p:cNvCxnSpPr>
              <a:cxnSpLocks/>
            </p:cNvCxnSpPr>
            <p:nvPr/>
          </p:nvCxnSpPr>
          <p:spPr>
            <a:xfrm rot="18000000" flipH="1">
              <a:off x="9760966" y="2693041"/>
              <a:ext cx="648934"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grpSp>
        <p:nvGrpSpPr>
          <p:cNvPr id="40" name="Group 39" descr="Callout arrows&#10;">
            <a:extLst>
              <a:ext uri="{FF2B5EF4-FFF2-40B4-BE49-F238E27FC236}">
                <a16:creationId xmlns:a16="http://schemas.microsoft.com/office/drawing/2014/main" xmlns="" id="{298EBE49-96A3-40F1-8428-4AF4B4291BA0}"/>
              </a:ext>
            </a:extLst>
          </p:cNvPr>
          <p:cNvGrpSpPr/>
          <p:nvPr/>
        </p:nvGrpSpPr>
        <p:grpSpPr>
          <a:xfrm flipH="1">
            <a:off x="640304" y="4416717"/>
            <a:ext cx="717498" cy="315141"/>
            <a:chOff x="10085433" y="2368574"/>
            <a:chExt cx="1482680" cy="648934"/>
          </a:xfrm>
          <a:scene3d>
            <a:camera prst="orthographicFront">
              <a:rot lat="0" lon="0" rev="0"/>
            </a:camera>
            <a:lightRig rig="balanced" dir="t">
              <a:rot lat="0" lon="0" rev="8700000"/>
            </a:lightRig>
          </a:scene3d>
        </p:grpSpPr>
        <p:cxnSp>
          <p:nvCxnSpPr>
            <p:cNvPr id="41" name="Straight Connector 40">
              <a:extLst>
                <a:ext uri="{FF2B5EF4-FFF2-40B4-BE49-F238E27FC236}">
                  <a16:creationId xmlns:a16="http://schemas.microsoft.com/office/drawing/2014/main" xmlns="" id="{1577C73D-7D23-4086-9E31-36EA480B9F0C}"/>
                </a:ext>
              </a:extLst>
            </p:cNvPr>
            <p:cNvCxnSpPr>
              <a:cxnSpLocks/>
            </p:cNvCxnSpPr>
            <p:nvPr/>
          </p:nvCxnSpPr>
          <p:spPr>
            <a:xfrm flipH="1">
              <a:off x="10247666" y="2412045"/>
              <a:ext cx="1320447"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3B03A896-E835-4718-8E6D-B9D314B625A6}"/>
                </a:ext>
              </a:extLst>
            </p:cNvPr>
            <p:cNvCxnSpPr>
              <a:cxnSpLocks/>
            </p:cNvCxnSpPr>
            <p:nvPr/>
          </p:nvCxnSpPr>
          <p:spPr>
            <a:xfrm rot="18000000" flipH="1">
              <a:off x="9760966" y="2693041"/>
              <a:ext cx="648934"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grpSp>
        <p:nvGrpSpPr>
          <p:cNvPr id="43" name="Group 42" descr="Callout arrows&#10;">
            <a:extLst>
              <a:ext uri="{FF2B5EF4-FFF2-40B4-BE49-F238E27FC236}">
                <a16:creationId xmlns:a16="http://schemas.microsoft.com/office/drawing/2014/main" xmlns="" id="{298EBE49-96A3-40F1-8428-4AF4B4291BA0}"/>
              </a:ext>
            </a:extLst>
          </p:cNvPr>
          <p:cNvGrpSpPr/>
          <p:nvPr/>
        </p:nvGrpSpPr>
        <p:grpSpPr>
          <a:xfrm flipH="1">
            <a:off x="672222" y="5602109"/>
            <a:ext cx="689927" cy="341491"/>
            <a:chOff x="10085433" y="2368574"/>
            <a:chExt cx="1482680" cy="648934"/>
          </a:xfrm>
          <a:scene3d>
            <a:camera prst="orthographicFront">
              <a:rot lat="0" lon="0" rev="0"/>
            </a:camera>
            <a:lightRig rig="balanced" dir="t">
              <a:rot lat="0" lon="0" rev="8700000"/>
            </a:lightRig>
          </a:scene3d>
        </p:grpSpPr>
        <p:cxnSp>
          <p:nvCxnSpPr>
            <p:cNvPr id="44" name="Straight Connector 43">
              <a:extLst>
                <a:ext uri="{FF2B5EF4-FFF2-40B4-BE49-F238E27FC236}">
                  <a16:creationId xmlns:a16="http://schemas.microsoft.com/office/drawing/2014/main" xmlns="" id="{1577C73D-7D23-4086-9E31-36EA480B9F0C}"/>
                </a:ext>
              </a:extLst>
            </p:cNvPr>
            <p:cNvCxnSpPr>
              <a:cxnSpLocks/>
            </p:cNvCxnSpPr>
            <p:nvPr/>
          </p:nvCxnSpPr>
          <p:spPr>
            <a:xfrm flipH="1">
              <a:off x="10247666" y="2412045"/>
              <a:ext cx="1320447"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B03A896-E835-4718-8E6D-B9D314B625A6}"/>
                </a:ext>
              </a:extLst>
            </p:cNvPr>
            <p:cNvCxnSpPr>
              <a:cxnSpLocks/>
            </p:cNvCxnSpPr>
            <p:nvPr/>
          </p:nvCxnSpPr>
          <p:spPr>
            <a:xfrm rot="18000000" flipH="1">
              <a:off x="9760966" y="2693041"/>
              <a:ext cx="648934" cy="0"/>
            </a:xfrm>
            <a:prstGeom prst="line">
              <a:avLst/>
            </a:prstGeom>
            <a:ln w="57150">
              <a:solidFill>
                <a:schemeClr val="tx1"/>
              </a:solid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sp>
        <p:nvSpPr>
          <p:cNvPr id="46" name="Text Placeholder 80">
            <a:extLst>
              <a:ext uri="{FF2B5EF4-FFF2-40B4-BE49-F238E27FC236}">
                <a16:creationId xmlns:a16="http://schemas.microsoft.com/office/drawing/2014/main" xmlns="" id="{5CC120CE-241B-46BF-81A1-D0E5864C86E8}"/>
              </a:ext>
            </a:extLst>
          </p:cNvPr>
          <p:cNvSpPr txBox="1">
            <a:spLocks/>
          </p:cNvSpPr>
          <p:nvPr/>
        </p:nvSpPr>
        <p:spPr>
          <a:xfrm>
            <a:off x="1717370" y="2338505"/>
            <a:ext cx="4493169" cy="7166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b="1" dirty="0">
                <a:solidFill>
                  <a:schemeClr val="tx1"/>
                </a:solidFill>
                <a:latin typeface="Times New Roman" panose="02020603050405020304" pitchFamily="18" charset="0"/>
                <a:cs typeface="Times New Roman" panose="02020603050405020304" pitchFamily="18" charset="0"/>
              </a:rPr>
              <a:t>Гурилын савгүй байгууламжийн иж бүрэн системийг 100</a:t>
            </a:r>
            <a:r>
              <a:rPr lang="en-US" b="1" dirty="0">
                <a:solidFill>
                  <a:schemeClr val="tx1"/>
                </a:solidFill>
                <a:latin typeface="Times New Roman" panose="02020603050405020304" pitchFamily="18" charset="0"/>
                <a:cs typeface="Times New Roman" panose="02020603050405020304" pitchFamily="18" charset="0"/>
              </a:rPr>
              <a:t>% </a:t>
            </a:r>
            <a:r>
              <a:rPr lang="mn-MN" b="1" dirty="0">
                <a:solidFill>
                  <a:schemeClr val="tx1"/>
                </a:solidFill>
                <a:latin typeface="Times New Roman" panose="02020603050405020304" pitchFamily="18" charset="0"/>
                <a:cs typeface="Times New Roman" panose="02020603050405020304" pitchFamily="18" charset="0"/>
              </a:rPr>
              <a:t>үйлдвэрлэлд </a:t>
            </a:r>
            <a:r>
              <a:rPr lang="mn-MN" b="1" dirty="0" smtClean="0">
                <a:solidFill>
                  <a:schemeClr val="tx1"/>
                </a:solidFill>
                <a:latin typeface="Times New Roman" panose="02020603050405020304" pitchFamily="18" charset="0"/>
                <a:cs typeface="Times New Roman" panose="02020603050405020304" pitchFamily="18" charset="0"/>
              </a:rPr>
              <a:t>нэвтрүүлэх</a:t>
            </a:r>
            <a:endParaRPr lang="en-ZA" b="1" dirty="0">
              <a:solidFill>
                <a:schemeClr val="tx1"/>
              </a:solidFill>
              <a:latin typeface="Times New Roman" panose="02020603050405020304" pitchFamily="18" charset="0"/>
              <a:cs typeface="Times New Roman" panose="02020603050405020304" pitchFamily="18" charset="0"/>
            </a:endParaRPr>
          </a:p>
          <a:p>
            <a:pPr marL="0" indent="0">
              <a:buNone/>
            </a:pPr>
            <a:endParaRPr lang="en-ZA" b="1" dirty="0">
              <a:solidFill>
                <a:schemeClr val="tx1"/>
              </a:solidFill>
              <a:latin typeface="Times New Roman" panose="02020603050405020304" pitchFamily="18" charset="0"/>
              <a:cs typeface="Times New Roman" panose="02020603050405020304" pitchFamily="18" charset="0"/>
            </a:endParaRPr>
          </a:p>
        </p:txBody>
      </p:sp>
      <p:sp>
        <p:nvSpPr>
          <p:cNvPr id="47" name="Text Placeholder 80">
            <a:extLst>
              <a:ext uri="{FF2B5EF4-FFF2-40B4-BE49-F238E27FC236}">
                <a16:creationId xmlns:a16="http://schemas.microsoft.com/office/drawing/2014/main" xmlns="" id="{5CC120CE-241B-46BF-81A1-D0E5864C86E8}"/>
              </a:ext>
            </a:extLst>
          </p:cNvPr>
          <p:cNvSpPr txBox="1">
            <a:spLocks/>
          </p:cNvSpPr>
          <p:nvPr/>
        </p:nvSpPr>
        <p:spPr>
          <a:xfrm>
            <a:off x="1677609" y="3210935"/>
            <a:ext cx="4648110" cy="890630"/>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b="1" dirty="0">
                <a:solidFill>
                  <a:schemeClr val="tx1"/>
                </a:solidFill>
                <a:latin typeface="Times New Roman" panose="02020603050405020304" pitchFamily="18" charset="0"/>
                <a:cs typeface="Times New Roman" panose="02020603050405020304" pitchFamily="18" charset="0"/>
              </a:rPr>
              <a:t>Нарийн боовны үйлдвэрийн бүтээгдэхүүний нэр төрөл, тоо хэмжээ, үйлдвэрлэлийн хүчин чадлыг нэмэгдүүлэх </a:t>
            </a:r>
          </a:p>
          <a:p>
            <a:pPr marL="0" indent="0">
              <a:buNone/>
            </a:pPr>
            <a:endParaRPr lang="en-ZA" b="1" dirty="0">
              <a:solidFill>
                <a:schemeClr val="tx1"/>
              </a:solidFill>
              <a:latin typeface="Times New Roman" panose="02020603050405020304" pitchFamily="18" charset="0"/>
              <a:cs typeface="Times New Roman" panose="02020603050405020304" pitchFamily="18" charset="0"/>
            </a:endParaRPr>
          </a:p>
          <a:p>
            <a:pPr marL="0" indent="0">
              <a:buNone/>
            </a:pPr>
            <a:endParaRPr lang="en-ZA" b="1" dirty="0">
              <a:solidFill>
                <a:schemeClr val="tx1"/>
              </a:solidFill>
              <a:latin typeface="Times New Roman" panose="02020603050405020304" pitchFamily="18" charset="0"/>
              <a:cs typeface="Times New Roman" panose="02020603050405020304" pitchFamily="18" charset="0"/>
            </a:endParaRPr>
          </a:p>
        </p:txBody>
      </p:sp>
      <p:sp>
        <p:nvSpPr>
          <p:cNvPr id="48" name="Text Placeholder 80">
            <a:extLst>
              <a:ext uri="{FF2B5EF4-FFF2-40B4-BE49-F238E27FC236}">
                <a16:creationId xmlns:a16="http://schemas.microsoft.com/office/drawing/2014/main" xmlns="" id="{5CC120CE-241B-46BF-81A1-D0E5864C86E8}"/>
              </a:ext>
            </a:extLst>
          </p:cNvPr>
          <p:cNvSpPr txBox="1">
            <a:spLocks/>
          </p:cNvSpPr>
          <p:nvPr/>
        </p:nvSpPr>
        <p:spPr>
          <a:xfrm>
            <a:off x="1637722" y="4383122"/>
            <a:ext cx="4572817" cy="74612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b="1" dirty="0">
                <a:solidFill>
                  <a:schemeClr val="tx1"/>
                </a:solidFill>
                <a:latin typeface="Times New Roman" panose="02020603050405020304" pitchFamily="18" charset="0"/>
                <a:cs typeface="Times New Roman" panose="02020603050405020304" pitchFamily="18" charset="0"/>
              </a:rPr>
              <a:t>1985 оноос хойш ашиглагдаж  буй механик цехийн тоног төхөөрөмжийг шинэчлэх </a:t>
            </a:r>
            <a:endParaRPr lang="en-ZA" b="1" dirty="0">
              <a:solidFill>
                <a:schemeClr val="tx1"/>
              </a:solidFill>
              <a:latin typeface="Times New Roman" panose="02020603050405020304" pitchFamily="18" charset="0"/>
              <a:cs typeface="Times New Roman" panose="02020603050405020304" pitchFamily="18" charset="0"/>
            </a:endParaRPr>
          </a:p>
          <a:p>
            <a:pPr marL="0" indent="0">
              <a:buNone/>
            </a:pPr>
            <a:endParaRPr lang="en-ZA" b="1" dirty="0">
              <a:solidFill>
                <a:schemeClr val="tx1"/>
              </a:solidFill>
              <a:latin typeface="Times New Roman" panose="02020603050405020304" pitchFamily="18" charset="0"/>
              <a:cs typeface="Times New Roman" panose="02020603050405020304" pitchFamily="18" charset="0"/>
            </a:endParaRPr>
          </a:p>
        </p:txBody>
      </p:sp>
      <p:sp>
        <p:nvSpPr>
          <p:cNvPr id="49" name="Text Placeholder 80">
            <a:extLst>
              <a:ext uri="{FF2B5EF4-FFF2-40B4-BE49-F238E27FC236}">
                <a16:creationId xmlns:a16="http://schemas.microsoft.com/office/drawing/2014/main" xmlns="" id="{5CC120CE-241B-46BF-81A1-D0E5864C86E8}"/>
              </a:ext>
            </a:extLst>
          </p:cNvPr>
          <p:cNvSpPr txBox="1">
            <a:spLocks/>
          </p:cNvSpPr>
          <p:nvPr/>
        </p:nvSpPr>
        <p:spPr>
          <a:xfrm>
            <a:off x="1637721" y="5445417"/>
            <a:ext cx="4502255" cy="916613"/>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b="1" dirty="0">
                <a:solidFill>
                  <a:schemeClr val="tx1"/>
                </a:solidFill>
                <a:latin typeface="Times New Roman" panose="02020603050405020304" pitchFamily="18" charset="0"/>
                <a:cs typeface="Times New Roman" panose="02020603050405020304" pitchFamily="18" charset="0"/>
              </a:rPr>
              <a:t>Нэрийн барааны цэгүүдийг иж бүрэн тохижуулж, үйл ажиллагааг өргөтгөх </a:t>
            </a:r>
            <a:endParaRPr lang="en-ZA" b="1" dirty="0">
              <a:solidFill>
                <a:schemeClr val="tx1"/>
              </a:solidFill>
              <a:latin typeface="Times New Roman" panose="02020603050405020304" pitchFamily="18" charset="0"/>
              <a:cs typeface="Times New Roman" panose="02020603050405020304" pitchFamily="18" charset="0"/>
            </a:endParaRPr>
          </a:p>
          <a:p>
            <a:pPr marL="0" indent="0">
              <a:buNone/>
            </a:pPr>
            <a:endParaRPr lang="mn-MN" b="1" dirty="0" smtClean="0">
              <a:solidFill>
                <a:schemeClr val="tx1"/>
              </a:solidFill>
              <a:latin typeface="Times New Roman" panose="02020603050405020304" pitchFamily="18" charset="0"/>
              <a:cs typeface="Times New Roman" panose="02020603050405020304" pitchFamily="18" charset="0"/>
            </a:endParaRPr>
          </a:p>
        </p:txBody>
      </p:sp>
      <p:sp>
        <p:nvSpPr>
          <p:cNvPr id="50" name="Title 11" title="Overlay Graphic">
            <a:extLst>
              <a:ext uri="{FF2B5EF4-FFF2-40B4-BE49-F238E27FC236}">
                <a16:creationId xmlns:a16="http://schemas.microsoft.com/office/drawing/2014/main" xmlns="" id="{670550D9-B72F-46D0-B3A1-179DADF002AC}"/>
              </a:ext>
            </a:extLst>
          </p:cNvPr>
          <p:cNvSpPr>
            <a:spLocks noGrp="1"/>
          </p:cNvSpPr>
          <p:nvPr>
            <p:ph type="title"/>
          </p:nvPr>
        </p:nvSpPr>
        <p:spPr bwMode="invGray">
          <a:xfrm>
            <a:off x="431999" y="495529"/>
            <a:ext cx="10143235" cy="432000"/>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b="1" dirty="0" smtClean="0">
                <a:solidFill>
                  <a:schemeClr val="bg1"/>
                </a:solidFill>
                <a:latin typeface="Times New Roman" panose="02020603050405020304" pitchFamily="18" charset="0"/>
                <a:cs typeface="Times New Roman" panose="02020603050405020304" pitchFamily="18" charset="0"/>
              </a:rPr>
              <a:t> 2018 </a:t>
            </a:r>
            <a:r>
              <a:rPr lang="mn-MN" b="1" dirty="0">
                <a:solidFill>
                  <a:schemeClr val="bg1"/>
                </a:solidFill>
                <a:latin typeface="Times New Roman" panose="02020603050405020304" pitchFamily="18" charset="0"/>
                <a:cs typeface="Times New Roman" panose="02020603050405020304" pitchFamily="18" charset="0"/>
              </a:rPr>
              <a:t>оны төлөвлөгөө </a:t>
            </a:r>
            <a:endParaRPr lang="en-ZA" b="1" dirty="0">
              <a:solidFill>
                <a:schemeClr val="bg1"/>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52" name="Flowchart: Stored Data 51"/>
          <p:cNvSpPr/>
          <p:nvPr/>
        </p:nvSpPr>
        <p:spPr>
          <a:xfrm>
            <a:off x="6427842" y="1130201"/>
            <a:ext cx="4465937" cy="940928"/>
          </a:xfrm>
          <a:prstGeom prst="flowChartOnlineStorag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tored Data 52"/>
          <p:cNvSpPr/>
          <p:nvPr/>
        </p:nvSpPr>
        <p:spPr>
          <a:xfrm>
            <a:off x="6455434" y="2061886"/>
            <a:ext cx="4478230" cy="980994"/>
          </a:xfrm>
          <a:prstGeom prst="flowChartOnlineStorag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tored Data 53"/>
          <p:cNvSpPr/>
          <p:nvPr/>
        </p:nvSpPr>
        <p:spPr>
          <a:xfrm>
            <a:off x="6427842" y="3093946"/>
            <a:ext cx="4465936" cy="1160138"/>
          </a:xfrm>
          <a:prstGeom prst="flowChartOnlineStorag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tored Data 54"/>
          <p:cNvSpPr/>
          <p:nvPr/>
        </p:nvSpPr>
        <p:spPr>
          <a:xfrm>
            <a:off x="6455434" y="4256185"/>
            <a:ext cx="4478230" cy="943029"/>
          </a:xfrm>
          <a:prstGeom prst="flowChartOnlineStorag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t> </a:t>
            </a:r>
            <a:endParaRPr lang="en-US" dirty="0"/>
          </a:p>
        </p:txBody>
      </p:sp>
      <p:sp>
        <p:nvSpPr>
          <p:cNvPr id="56" name="Flowchart: Stored Data 55"/>
          <p:cNvSpPr/>
          <p:nvPr/>
        </p:nvSpPr>
        <p:spPr>
          <a:xfrm>
            <a:off x="6427842" y="5266819"/>
            <a:ext cx="4358167" cy="971749"/>
          </a:xfrm>
          <a:prstGeom prst="flowChartOnlineStorag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80">
            <a:extLst>
              <a:ext uri="{FF2B5EF4-FFF2-40B4-BE49-F238E27FC236}">
                <a16:creationId xmlns:a16="http://schemas.microsoft.com/office/drawing/2014/main" xmlns="" id="{5CC120CE-241B-46BF-81A1-D0E5864C86E8}"/>
              </a:ext>
            </a:extLst>
          </p:cNvPr>
          <p:cNvSpPr txBox="1">
            <a:spLocks/>
          </p:cNvSpPr>
          <p:nvPr/>
        </p:nvSpPr>
        <p:spPr>
          <a:xfrm>
            <a:off x="6931741" y="1278020"/>
            <a:ext cx="3389477" cy="70078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400" dirty="0" smtClean="0">
                <a:solidFill>
                  <a:schemeClr val="tx1"/>
                </a:solidFill>
                <a:latin typeface="Times New Roman" panose="02020603050405020304" pitchFamily="18" charset="0"/>
                <a:cs typeface="Times New Roman" panose="02020603050405020304" pitchFamily="18" charset="0"/>
              </a:rPr>
              <a:t>Олон улсын </a:t>
            </a:r>
            <a:r>
              <a:rPr lang="en-US" sz="1400" dirty="0" smtClean="0">
                <a:solidFill>
                  <a:schemeClr val="tx1"/>
                </a:solidFill>
                <a:latin typeface="Times New Roman" panose="02020603050405020304" pitchFamily="18" charset="0"/>
                <a:cs typeface="Times New Roman" panose="02020603050405020304" pitchFamily="18" charset="0"/>
              </a:rPr>
              <a:t>ISO</a:t>
            </a:r>
            <a:r>
              <a:rPr lang="mn-MN" sz="1400" dirty="0" smtClean="0">
                <a:solidFill>
                  <a:schemeClr val="tx1"/>
                </a:solidFill>
                <a:latin typeface="Times New Roman" panose="02020603050405020304" pitchFamily="18" charset="0"/>
                <a:cs typeface="Times New Roman" panose="02020603050405020304" pitchFamily="18" charset="0"/>
              </a:rPr>
              <a:t> 22000:2005 стандартын 2019 оны 3 сард хийгдэх хүсэлт гаргасанаар амжилттай дахин баталгаажууллаа.</a:t>
            </a:r>
            <a:endParaRPr lang="en-ZA" sz="1400" dirty="0">
              <a:solidFill>
                <a:schemeClr val="tx1"/>
              </a:solidFill>
              <a:latin typeface="Times New Roman" panose="02020603050405020304" pitchFamily="18" charset="0"/>
              <a:cs typeface="Times New Roman" panose="02020603050405020304" pitchFamily="18" charset="0"/>
            </a:endParaRPr>
          </a:p>
        </p:txBody>
      </p:sp>
      <p:sp>
        <p:nvSpPr>
          <p:cNvPr id="58" name="Text Placeholder 80">
            <a:extLst>
              <a:ext uri="{FF2B5EF4-FFF2-40B4-BE49-F238E27FC236}">
                <a16:creationId xmlns:a16="http://schemas.microsoft.com/office/drawing/2014/main" xmlns="" id="{5CC120CE-241B-46BF-81A1-D0E5864C86E8}"/>
              </a:ext>
            </a:extLst>
          </p:cNvPr>
          <p:cNvSpPr txBox="1">
            <a:spLocks/>
          </p:cNvSpPr>
          <p:nvPr/>
        </p:nvSpPr>
        <p:spPr>
          <a:xfrm>
            <a:off x="6931741" y="2218948"/>
            <a:ext cx="3440571" cy="910758"/>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400" dirty="0">
                <a:solidFill>
                  <a:schemeClr val="tx1"/>
                </a:solidFill>
                <a:latin typeface="Times New Roman" panose="02020603050405020304" pitchFamily="18" charset="0"/>
                <a:cs typeface="Times New Roman" panose="02020603050405020304" pitchFamily="18" charset="0"/>
              </a:rPr>
              <a:t>Г</a:t>
            </a:r>
            <a:r>
              <a:rPr lang="mn-MN" sz="1400" dirty="0" smtClean="0">
                <a:solidFill>
                  <a:schemeClr val="tx1"/>
                </a:solidFill>
                <a:latin typeface="Times New Roman" panose="02020603050405020304" pitchFamily="18" charset="0"/>
                <a:cs typeface="Times New Roman" panose="02020603050405020304" pitchFamily="18" charset="0"/>
              </a:rPr>
              <a:t>урил </a:t>
            </a:r>
            <a:r>
              <a:rPr lang="mn-MN" sz="1400" dirty="0">
                <a:solidFill>
                  <a:schemeClr val="tx1"/>
                </a:solidFill>
                <a:latin typeface="Times New Roman" panose="02020603050405020304" pitchFamily="18" charset="0"/>
                <a:cs typeface="Times New Roman" panose="02020603050405020304" pitchFamily="18" charset="0"/>
              </a:rPr>
              <a:t>, элсэн чихрийг хүлээн авах хадгалах, дамжуулах системийг </a:t>
            </a:r>
            <a:r>
              <a:rPr lang="mn-MN" sz="1400" dirty="0" smtClean="0">
                <a:solidFill>
                  <a:schemeClr val="tx1"/>
                </a:solidFill>
                <a:latin typeface="Times New Roman" panose="02020603050405020304" pitchFamily="18" charset="0"/>
                <a:cs typeface="Times New Roman" panose="02020603050405020304" pitchFamily="18" charset="0"/>
              </a:rPr>
              <a:t>суур</a:t>
            </a:r>
            <a:r>
              <a:rPr lang="mn-MN" sz="1400" dirty="0">
                <a:solidFill>
                  <a:schemeClr val="tx1"/>
                </a:solidFill>
                <a:latin typeface="Times New Roman" panose="02020603050405020304" pitchFamily="18" charset="0"/>
                <a:cs typeface="Times New Roman" panose="02020603050405020304" pitchFamily="18" charset="0"/>
              </a:rPr>
              <a:t>и</a:t>
            </a:r>
            <a:r>
              <a:rPr lang="mn-MN" sz="1400" dirty="0" smtClean="0">
                <a:solidFill>
                  <a:schemeClr val="tx1"/>
                </a:solidFill>
                <a:latin typeface="Times New Roman" panose="02020603050405020304" pitchFamily="18" charset="0"/>
                <a:cs typeface="Times New Roman" panose="02020603050405020304" pitchFamily="18" charset="0"/>
              </a:rPr>
              <a:t>луулж </a:t>
            </a:r>
            <a:r>
              <a:rPr lang="mn-MN" sz="1400" dirty="0">
                <a:solidFill>
                  <a:schemeClr val="tx1"/>
                </a:solidFill>
                <a:latin typeface="Times New Roman" panose="02020603050405020304" pitchFamily="18" charset="0"/>
                <a:cs typeface="Times New Roman" panose="02020603050405020304" pitchFamily="18" charset="0"/>
              </a:rPr>
              <a:t>үйлдвэрлэлд </a:t>
            </a:r>
            <a:r>
              <a:rPr lang="mn-MN" sz="1400" dirty="0" smtClean="0">
                <a:solidFill>
                  <a:schemeClr val="tx1"/>
                </a:solidFill>
                <a:latin typeface="Times New Roman" panose="02020603050405020304" pitchFamily="18" charset="0"/>
                <a:cs typeface="Times New Roman" panose="02020603050405020304" pitchFamily="18" charset="0"/>
              </a:rPr>
              <a:t>нэвтрүүлсэн</a:t>
            </a:r>
            <a:r>
              <a:rPr lang="mn-MN" sz="1400" dirty="0">
                <a:solidFill>
                  <a:schemeClr val="tx1"/>
                </a:solidFill>
                <a:latin typeface="Times New Roman" panose="02020603050405020304" pitchFamily="18" charset="0"/>
                <a:cs typeface="Times New Roman" panose="02020603050405020304" pitchFamily="18" charset="0"/>
              </a:rPr>
              <a:t>.</a:t>
            </a:r>
            <a:endParaRPr lang="en-ZA" sz="1400" dirty="0">
              <a:solidFill>
                <a:schemeClr val="tx1"/>
              </a:solidFill>
              <a:latin typeface="Times New Roman" panose="02020603050405020304" pitchFamily="18" charset="0"/>
              <a:cs typeface="Times New Roman" panose="02020603050405020304" pitchFamily="18" charset="0"/>
            </a:endParaRPr>
          </a:p>
          <a:p>
            <a:pPr marL="0" indent="0">
              <a:buNone/>
            </a:pPr>
            <a:endParaRPr lang="en-ZA" sz="1400" dirty="0">
              <a:solidFill>
                <a:schemeClr val="tx1"/>
              </a:solidFill>
              <a:latin typeface="Times New Roman" panose="02020603050405020304" pitchFamily="18" charset="0"/>
              <a:cs typeface="Times New Roman" panose="02020603050405020304" pitchFamily="18" charset="0"/>
            </a:endParaRPr>
          </a:p>
        </p:txBody>
      </p:sp>
      <p:sp>
        <p:nvSpPr>
          <p:cNvPr id="59" name="Text Placeholder 80">
            <a:extLst>
              <a:ext uri="{FF2B5EF4-FFF2-40B4-BE49-F238E27FC236}">
                <a16:creationId xmlns:a16="http://schemas.microsoft.com/office/drawing/2014/main" xmlns="" id="{5CC120CE-241B-46BF-81A1-D0E5864C86E8}"/>
              </a:ext>
            </a:extLst>
          </p:cNvPr>
          <p:cNvSpPr txBox="1">
            <a:spLocks/>
          </p:cNvSpPr>
          <p:nvPr/>
        </p:nvSpPr>
        <p:spPr>
          <a:xfrm>
            <a:off x="6931742" y="3180773"/>
            <a:ext cx="3244645" cy="872742"/>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400" dirty="0" smtClean="0">
                <a:solidFill>
                  <a:schemeClr val="tx1"/>
                </a:solidFill>
                <a:latin typeface="Times New Roman" panose="02020603050405020304" pitchFamily="18" charset="0"/>
                <a:cs typeface="Times New Roman" panose="02020603050405020304" pitchFamily="18" charset="0"/>
              </a:rPr>
              <a:t>Үйлвэрлэж </a:t>
            </a:r>
            <a:r>
              <a:rPr lang="mn-MN" sz="1400" dirty="0">
                <a:solidFill>
                  <a:schemeClr val="tx1"/>
                </a:solidFill>
                <a:latin typeface="Times New Roman" panose="02020603050405020304" pitchFamily="18" charset="0"/>
                <a:cs typeface="Times New Roman" panose="02020603050405020304" pitchFamily="18" charset="0"/>
              </a:rPr>
              <a:t>байгаа бүтээгдэхүүн дээрээ хөгжүүлэлт хийж, мөн шинээр Онцгой брэндийн бүтээгдэхүүнийг худалдаанд гаргаж шугамын хүчин чадлыг нэмэгдүүлсэн</a:t>
            </a:r>
            <a:r>
              <a:rPr lang="mn-MN" sz="1400" b="1" dirty="0">
                <a:solidFill>
                  <a:schemeClr val="tx1"/>
                </a:solidFill>
                <a:latin typeface="Times New Roman" panose="02020603050405020304" pitchFamily="18" charset="0"/>
                <a:cs typeface="Times New Roman" panose="02020603050405020304" pitchFamily="18" charset="0"/>
              </a:rPr>
              <a:t>.</a:t>
            </a:r>
            <a:endParaRPr lang="en-ZA" sz="1400" b="1" dirty="0">
              <a:solidFill>
                <a:schemeClr val="tx1"/>
              </a:solidFill>
              <a:latin typeface="Times New Roman" panose="02020603050405020304" pitchFamily="18" charset="0"/>
              <a:cs typeface="Times New Roman" panose="02020603050405020304" pitchFamily="18" charset="0"/>
            </a:endParaRPr>
          </a:p>
          <a:p>
            <a:pPr marL="0" indent="0">
              <a:buNone/>
            </a:pPr>
            <a:r>
              <a:rPr lang="mn-MN" sz="1400" dirty="0" smtClean="0">
                <a:solidFill>
                  <a:schemeClr val="tx1"/>
                </a:solidFill>
                <a:latin typeface="Times New Roman" panose="02020603050405020304" pitchFamily="18" charset="0"/>
                <a:cs typeface="Times New Roman" panose="02020603050405020304" pitchFamily="18" charset="0"/>
              </a:rPr>
              <a:t> </a:t>
            </a:r>
            <a:endParaRPr lang="en-ZA" sz="1400" dirty="0">
              <a:solidFill>
                <a:schemeClr val="tx1"/>
              </a:solidFill>
              <a:latin typeface="Times New Roman" panose="02020603050405020304" pitchFamily="18" charset="0"/>
              <a:cs typeface="Times New Roman" panose="02020603050405020304" pitchFamily="18" charset="0"/>
            </a:endParaRPr>
          </a:p>
        </p:txBody>
      </p:sp>
      <p:sp>
        <p:nvSpPr>
          <p:cNvPr id="60" name="Text Placeholder 80">
            <a:extLst>
              <a:ext uri="{FF2B5EF4-FFF2-40B4-BE49-F238E27FC236}">
                <a16:creationId xmlns:a16="http://schemas.microsoft.com/office/drawing/2014/main" xmlns="" id="{5CC120CE-241B-46BF-81A1-D0E5864C86E8}"/>
              </a:ext>
            </a:extLst>
          </p:cNvPr>
          <p:cNvSpPr txBox="1">
            <a:spLocks/>
          </p:cNvSpPr>
          <p:nvPr/>
        </p:nvSpPr>
        <p:spPr>
          <a:xfrm>
            <a:off x="6931741" y="5448760"/>
            <a:ext cx="3440572" cy="63022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400" dirty="0" smtClean="0">
                <a:solidFill>
                  <a:schemeClr val="tx1"/>
                </a:solidFill>
                <a:latin typeface="Times New Roman" panose="02020603050405020304" pitchFamily="18" charset="0"/>
                <a:cs typeface="Times New Roman" panose="02020603050405020304" pitchFamily="18" charset="0"/>
              </a:rPr>
              <a:t>Нэрийн </a:t>
            </a:r>
            <a:r>
              <a:rPr lang="mn-MN" sz="1400" dirty="0">
                <a:solidFill>
                  <a:schemeClr val="tx1"/>
                </a:solidFill>
                <a:latin typeface="Times New Roman" panose="02020603050405020304" pitchFamily="18" charset="0"/>
                <a:cs typeface="Times New Roman" panose="02020603050405020304" pitchFamily="18" charset="0"/>
              </a:rPr>
              <a:t>барааны </a:t>
            </a:r>
            <a:r>
              <a:rPr lang="mn-MN" sz="1400" dirty="0" smtClean="0">
                <a:solidFill>
                  <a:schemeClr val="tx1"/>
                </a:solidFill>
                <a:latin typeface="Times New Roman" panose="02020603050405020304" pitchFamily="18" charset="0"/>
                <a:cs typeface="Times New Roman" panose="02020603050405020304" pitchFamily="18" charset="0"/>
              </a:rPr>
              <a:t>цэгүүдийн </a:t>
            </a:r>
            <a:r>
              <a:rPr lang="mn-MN" sz="1400" dirty="0">
                <a:solidFill>
                  <a:schemeClr val="tx1"/>
                </a:solidFill>
                <a:latin typeface="Times New Roman" panose="02020603050405020304" pitchFamily="18" charset="0"/>
                <a:cs typeface="Times New Roman" panose="02020603050405020304" pitchFamily="18" charset="0"/>
              </a:rPr>
              <a:t>байршил болон загвар, </a:t>
            </a:r>
            <a:r>
              <a:rPr lang="mn-MN" sz="1400" dirty="0" smtClean="0">
                <a:solidFill>
                  <a:schemeClr val="tx1"/>
                </a:solidFill>
                <a:latin typeface="Times New Roman" panose="02020603050405020304" pitchFamily="18" charset="0"/>
                <a:cs typeface="Times New Roman" panose="02020603050405020304" pitchFamily="18" charset="0"/>
              </a:rPr>
              <a:t>тохижилтын </a:t>
            </a:r>
            <a:r>
              <a:rPr lang="mn-MN" sz="1400" dirty="0">
                <a:solidFill>
                  <a:schemeClr val="tx1"/>
                </a:solidFill>
                <a:latin typeface="Times New Roman" panose="02020603050405020304" pitchFamily="18" charset="0"/>
                <a:cs typeface="Times New Roman" panose="02020603050405020304" pitchFamily="18" charset="0"/>
              </a:rPr>
              <a:t>шийдэл батлагдсан. Ажил явагдаж </a:t>
            </a:r>
            <a:r>
              <a:rPr lang="mn-MN" sz="1400" dirty="0" smtClean="0">
                <a:solidFill>
                  <a:schemeClr val="tx1"/>
                </a:solidFill>
                <a:latin typeface="Times New Roman" panose="02020603050405020304" pitchFamily="18" charset="0"/>
                <a:cs typeface="Times New Roman" panose="02020603050405020304" pitchFamily="18" charset="0"/>
              </a:rPr>
              <a:t>байна.</a:t>
            </a:r>
            <a:endParaRPr lang="en-ZA" sz="1300" dirty="0">
              <a:solidFill>
                <a:schemeClr val="tx1"/>
              </a:solidFill>
              <a:latin typeface="Times New Roman" panose="02020603050405020304" pitchFamily="18" charset="0"/>
              <a:cs typeface="Times New Roman" panose="02020603050405020304" pitchFamily="18" charset="0"/>
            </a:endParaRPr>
          </a:p>
        </p:txBody>
      </p:sp>
      <p:sp>
        <p:nvSpPr>
          <p:cNvPr id="61" name="Text Placeholder 80">
            <a:extLst>
              <a:ext uri="{FF2B5EF4-FFF2-40B4-BE49-F238E27FC236}">
                <a16:creationId xmlns:a16="http://schemas.microsoft.com/office/drawing/2014/main" xmlns="" id="{5CC120CE-241B-46BF-81A1-D0E5864C86E8}"/>
              </a:ext>
            </a:extLst>
          </p:cNvPr>
          <p:cNvSpPr txBox="1">
            <a:spLocks/>
          </p:cNvSpPr>
          <p:nvPr/>
        </p:nvSpPr>
        <p:spPr>
          <a:xfrm>
            <a:off x="6931741" y="4421732"/>
            <a:ext cx="3244646" cy="644517"/>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400" b="1" dirty="0" smtClean="0">
                <a:solidFill>
                  <a:schemeClr val="tx1"/>
                </a:solidFill>
                <a:latin typeface="Times New Roman" panose="02020603050405020304" pitchFamily="18" charset="0"/>
                <a:cs typeface="Times New Roman" panose="02020603050405020304" pitchFamily="18" charset="0"/>
              </a:rPr>
              <a:t> </a:t>
            </a:r>
            <a:r>
              <a:rPr lang="mn-MN" sz="1400" dirty="0">
                <a:solidFill>
                  <a:schemeClr val="tx1"/>
                </a:solidFill>
                <a:latin typeface="Times New Roman" panose="02020603050405020304" pitchFamily="18" charset="0"/>
                <a:cs typeface="Times New Roman" panose="02020603050405020304" pitchFamily="18" charset="0"/>
              </a:rPr>
              <a:t>Тоног төхөөрөмжийг их засварт оруулж, шаардлагатай хэсгийг </a:t>
            </a:r>
            <a:r>
              <a:rPr lang="mn-MN" sz="1400" dirty="0" smtClean="0">
                <a:solidFill>
                  <a:schemeClr val="tx1"/>
                </a:solidFill>
                <a:latin typeface="Times New Roman" panose="02020603050405020304" pitchFamily="18" charset="0"/>
                <a:cs typeface="Times New Roman" panose="02020603050405020304" pitchFamily="18" charset="0"/>
              </a:rPr>
              <a:t>шинэчилсэн.</a:t>
            </a:r>
            <a:endParaRPr lang="en-ZA"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313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r>
              <a:rPr lang="en-ZA" smtClean="0"/>
              <a:t>page </a:t>
            </a:r>
            <a:fld id="{19B51A1E-902D-48AF-9020-955120F399B6}" type="slidenum">
              <a:rPr lang="en-ZA" b="1" i="1" smtClean="0"/>
              <a:pPr/>
              <a:t>6</a:t>
            </a:fld>
            <a:endParaRPr lang="en-ZA" b="1" i="1" dirty="0"/>
          </a:p>
        </p:txBody>
      </p:sp>
      <p:sp>
        <p:nvSpPr>
          <p:cNvPr id="4" name="Title 11" title="Overlay Graphic">
            <a:extLst>
              <a:ext uri="{FF2B5EF4-FFF2-40B4-BE49-F238E27FC236}">
                <a16:creationId xmlns:a16="http://schemas.microsoft.com/office/drawing/2014/main" xmlns="" id="{670550D9-B72F-46D0-B3A1-179DADF002AC}"/>
              </a:ext>
            </a:extLst>
          </p:cNvPr>
          <p:cNvSpPr>
            <a:spLocks noGrp="1"/>
          </p:cNvSpPr>
          <p:nvPr>
            <p:ph type="title"/>
          </p:nvPr>
        </p:nvSpPr>
        <p:spPr bwMode="invGray">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b="1" dirty="0" smtClean="0">
                <a:solidFill>
                  <a:schemeClr val="bg1"/>
                </a:solidFill>
                <a:latin typeface="Times New Roman" panose="02020603050405020304" pitchFamily="18" charset="0"/>
                <a:cs typeface="Times New Roman" panose="02020603050405020304" pitchFamily="18" charset="0"/>
              </a:rPr>
              <a:t> 2018 </a:t>
            </a:r>
            <a:r>
              <a:rPr lang="mn-MN" b="1" dirty="0">
                <a:solidFill>
                  <a:schemeClr val="bg1"/>
                </a:solidFill>
                <a:latin typeface="Times New Roman" panose="02020603050405020304" pitchFamily="18" charset="0"/>
                <a:cs typeface="Times New Roman" panose="02020603050405020304" pitchFamily="18" charset="0"/>
              </a:rPr>
              <a:t>оны </a:t>
            </a:r>
            <a:r>
              <a:rPr lang="mn-MN" b="1" dirty="0" smtClean="0">
                <a:solidFill>
                  <a:schemeClr val="bg1"/>
                </a:solidFill>
                <a:latin typeface="Times New Roman" panose="02020603050405020304" pitchFamily="18" charset="0"/>
                <a:cs typeface="Times New Roman" panose="02020603050405020304" pitchFamily="18" charset="0"/>
              </a:rPr>
              <a:t>хувьцааны мэдээлэл  </a:t>
            </a:r>
            <a:endParaRPr lang="en-ZA"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959555" y="983525"/>
            <a:ext cx="6096000" cy="369332"/>
          </a:xfrm>
          <a:prstGeom prst="rect">
            <a:avLst/>
          </a:prstGeom>
        </p:spPr>
        <p:txBody>
          <a:bodyPr>
            <a:spAutoFit/>
          </a:bodyPr>
          <a:lstStyle/>
          <a:p>
            <a:r>
              <a:rPr lang="mn-MN" dirty="0" smtClean="0">
                <a:latin typeface="Times New Roman" panose="02020603050405020304" pitchFamily="18" charset="0"/>
                <a:cs typeface="Times New Roman" panose="02020603050405020304" pitchFamily="18" charset="0"/>
              </a:rPr>
              <a:t>Монголын хөрөнгийн биржийн </a:t>
            </a:r>
            <a:r>
              <a:rPr lang="en-US" dirty="0" smtClean="0">
                <a:latin typeface="Times New Roman" panose="02020603050405020304" pitchFamily="18" charset="0"/>
                <a:cs typeface="Times New Roman" panose="02020603050405020304" pitchFamily="18" charset="0"/>
              </a:rPr>
              <a:t>I </a:t>
            </a:r>
            <a:r>
              <a:rPr lang="mn-MN" dirty="0">
                <a:latin typeface="Times New Roman" panose="02020603050405020304" pitchFamily="18" charset="0"/>
                <a:cs typeface="Times New Roman" panose="02020603050405020304" pitchFamily="18" charset="0"/>
              </a:rPr>
              <a:t>ангилалд </a:t>
            </a:r>
            <a:r>
              <a:rPr lang="mn-MN" dirty="0" smtClean="0">
                <a:latin typeface="Times New Roman" panose="02020603050405020304" pitchFamily="18" charset="0"/>
                <a:cs typeface="Times New Roman" panose="02020603050405020304" pitchFamily="18" charset="0"/>
              </a:rPr>
              <a:t>бүртгэлтэй.</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59555" y="1890619"/>
            <a:ext cx="6096000" cy="369332"/>
          </a:xfrm>
          <a:prstGeom prst="rect">
            <a:avLst/>
          </a:prstGeom>
        </p:spPr>
        <p:txBody>
          <a:bodyPr>
            <a:spAutoFit/>
          </a:bodyPr>
          <a:lstStyle/>
          <a:p>
            <a:r>
              <a:rPr lang="mn-MN" dirty="0" smtClean="0">
                <a:latin typeface="Times New Roman" panose="02020603050405020304" pitchFamily="18" charset="0"/>
                <a:cs typeface="Times New Roman" panose="02020603050405020304" pitchFamily="18" charset="0"/>
              </a:rPr>
              <a:t>Зах зээлийн үнэлгээ: 20,166,949,100₮</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959555" y="1437072"/>
            <a:ext cx="6096000" cy="369332"/>
          </a:xfrm>
          <a:prstGeom prst="rect">
            <a:avLst/>
          </a:prstGeom>
        </p:spPr>
        <p:txBody>
          <a:bodyPr>
            <a:spAutoFit/>
          </a:bodyPr>
          <a:lstStyle/>
          <a:p>
            <a:r>
              <a:rPr lang="mn-MN" dirty="0" smtClean="0">
                <a:latin typeface="Times New Roman" panose="02020603050405020304" pitchFamily="18" charset="0"/>
                <a:cs typeface="Times New Roman" panose="02020603050405020304" pitchFamily="18" charset="0"/>
              </a:rPr>
              <a:t>Нийт хувьцаа: </a:t>
            </a:r>
            <a:r>
              <a:rPr lang="en-US" dirty="0" smtClean="0">
                <a:latin typeface="Times New Roman" panose="02020603050405020304" pitchFamily="18" charset="0"/>
                <a:cs typeface="Times New Roman" panose="02020603050405020304" pitchFamily="18" charset="0"/>
              </a:rPr>
              <a:t>1</a:t>
            </a:r>
            <a:r>
              <a:rPr lang="mn-MN"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023</a:t>
            </a:r>
            <a:r>
              <a:rPr lang="mn-MN"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703</a:t>
            </a:r>
            <a:r>
              <a:rPr lang="mn-MN" dirty="0" smtClean="0">
                <a:latin typeface="Times New Roman" panose="02020603050405020304" pitchFamily="18" charset="0"/>
                <a:cs typeface="Times New Roman" panose="02020603050405020304" pitchFamily="18" charset="0"/>
              </a:rPr>
              <a:t>ш</a:t>
            </a: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pic>
        <p:nvPicPr>
          <p:cNvPr id="2" name="Picture 1"/>
          <p:cNvPicPr>
            <a:picLocks noChangeAspect="1"/>
          </p:cNvPicPr>
          <p:nvPr/>
        </p:nvPicPr>
        <p:blipFill>
          <a:blip r:embed="rId3"/>
          <a:stretch>
            <a:fillRect/>
          </a:stretch>
        </p:blipFill>
        <p:spPr>
          <a:xfrm>
            <a:off x="848078" y="2936698"/>
            <a:ext cx="9418939" cy="2899109"/>
          </a:xfrm>
          <a:prstGeom prst="rect">
            <a:avLst/>
          </a:prstGeom>
        </p:spPr>
      </p:pic>
      <p:sp>
        <p:nvSpPr>
          <p:cNvPr id="10" name="Rectangle 9"/>
          <p:cNvSpPr/>
          <p:nvPr/>
        </p:nvSpPr>
        <p:spPr>
          <a:xfrm>
            <a:off x="959554" y="2298485"/>
            <a:ext cx="9042401" cy="369332"/>
          </a:xfrm>
          <a:prstGeom prst="rect">
            <a:avLst/>
          </a:prstGeom>
        </p:spPr>
        <p:txBody>
          <a:bodyPr wrap="square">
            <a:spAutoFit/>
          </a:bodyPr>
          <a:lstStyle/>
          <a:p>
            <a:r>
              <a:rPr lang="mn-MN" dirty="0" smtClean="0">
                <a:latin typeface="Times New Roman" panose="02020603050405020304" pitchFamily="18" charset="0"/>
                <a:cs typeface="Times New Roman" panose="02020603050405020304" pitchFamily="18" charset="0"/>
              </a:rPr>
              <a:t>2018 онд нэгж хувьцааны ханш хамгийн өндөртөө 22,800₮ төгрөгт хүрч байсан.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391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Stored Data 35"/>
          <p:cNvSpPr/>
          <p:nvPr/>
        </p:nvSpPr>
        <p:spPr>
          <a:xfrm>
            <a:off x="4591562" y="1935014"/>
            <a:ext cx="5525063"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Flowchart: Stored Data 34"/>
          <p:cNvSpPr/>
          <p:nvPr/>
        </p:nvSpPr>
        <p:spPr>
          <a:xfrm>
            <a:off x="2265712" y="1920667"/>
            <a:ext cx="2250438"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xmlns="" id="{87D3768A-5307-49F8-B634-ACCA9B7C4886}"/>
              </a:ext>
            </a:extLst>
          </p:cNvPr>
          <p:cNvSpPr>
            <a:spLocks noGrp="1"/>
          </p:cNvSpPr>
          <p:nvPr>
            <p:ph type="sldNum" sz="quarter" idx="13"/>
          </p:nvPr>
        </p:nvSpPr>
        <p:spPr/>
        <p:txBody>
          <a:bodyPr/>
          <a:lstStyle/>
          <a:p>
            <a:r>
              <a:rPr lang="en-ZA" dirty="0"/>
              <a:t>page </a:t>
            </a:r>
            <a:fld id="{19B51A1E-902D-48AF-9020-955120F399B6}" type="slidenum">
              <a:rPr lang="en-ZA" smtClean="0"/>
              <a:pPr/>
              <a:t>7</a:t>
            </a:fld>
            <a:endParaRPr lang="en-ZA" dirty="0"/>
          </a:p>
        </p:txBody>
      </p:sp>
      <p:sp>
        <p:nvSpPr>
          <p:cNvPr id="5" name="Text Placeholder 4">
            <a:extLst>
              <a:ext uri="{FF2B5EF4-FFF2-40B4-BE49-F238E27FC236}">
                <a16:creationId xmlns:a16="http://schemas.microsoft.com/office/drawing/2014/main" xmlns="" id="{AC623989-3B52-4E3D-A635-D939C417B6D9}"/>
              </a:ext>
            </a:extLst>
          </p:cNvPr>
          <p:cNvSpPr>
            <a:spLocks noGrp="1"/>
          </p:cNvSpPr>
          <p:nvPr>
            <p:ph type="body" sz="quarter" idx="4294967295"/>
          </p:nvPr>
        </p:nvSpPr>
        <p:spPr>
          <a:xfrm>
            <a:off x="1648618" y="5354637"/>
            <a:ext cx="1620838" cy="360362"/>
          </a:xfrm>
        </p:spPr>
        <p:txBody>
          <a:bodyPr/>
          <a:lstStyle/>
          <a:p>
            <a:pPr marL="0" indent="0" algn="ctr">
              <a:buNone/>
            </a:pPr>
            <a:r>
              <a:rPr lang="mn-MN" sz="1600" dirty="0" smtClean="0">
                <a:solidFill>
                  <a:schemeClr val="tx1"/>
                </a:solidFill>
                <a:latin typeface="Times New Roman" panose="02020603050405020304" pitchFamily="18" charset="0"/>
                <a:cs typeface="Times New Roman" panose="02020603050405020304" pitchFamily="18" charset="0"/>
              </a:rPr>
              <a:t>Талх талхан төрөл  </a:t>
            </a: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xmlns="" id="{93B7F5F9-AC4C-4CA4-ABAB-271F6B44A017}"/>
              </a:ext>
            </a:extLst>
          </p:cNvPr>
          <p:cNvSpPr>
            <a:spLocks noGrp="1"/>
          </p:cNvSpPr>
          <p:nvPr>
            <p:ph type="body" sz="quarter" idx="4294967295"/>
          </p:nvPr>
        </p:nvSpPr>
        <p:spPr>
          <a:xfrm>
            <a:off x="1535155" y="5867481"/>
            <a:ext cx="1914525" cy="719137"/>
          </a:xfrm>
        </p:spPr>
        <p:txBody>
          <a:bodyPr/>
          <a:lstStyle/>
          <a:p>
            <a:pPr marL="0" indent="0" algn="ctr">
              <a:buNone/>
            </a:pPr>
            <a:r>
              <a:rPr lang="mn-MN" sz="1600" dirty="0">
                <a:solidFill>
                  <a:schemeClr val="tx1"/>
                </a:solidFill>
                <a:latin typeface="Times New Roman" panose="02020603050405020304" pitchFamily="18" charset="0"/>
                <a:cs typeface="Times New Roman" panose="02020603050405020304" pitchFamily="18" charset="0"/>
              </a:rPr>
              <a:t>З</a:t>
            </a:r>
            <a:r>
              <a:rPr lang="mn-MN" sz="1600" dirty="0" smtClean="0">
                <a:solidFill>
                  <a:schemeClr val="tx1"/>
                </a:solidFill>
                <a:latin typeface="Times New Roman" panose="02020603050405020304" pitchFamily="18" charset="0"/>
                <a:cs typeface="Times New Roman" panose="02020603050405020304" pitchFamily="18" charset="0"/>
              </a:rPr>
              <a:t>ах зээлийн </a:t>
            </a:r>
            <a:r>
              <a:rPr lang="mn-MN" sz="1600" b="1" dirty="0" smtClean="0">
                <a:solidFill>
                  <a:srgbClr val="002060"/>
                </a:solidFill>
                <a:latin typeface="Times New Roman" panose="02020603050405020304" pitchFamily="18" charset="0"/>
                <a:cs typeface="Times New Roman" panose="02020603050405020304" pitchFamily="18" charset="0"/>
              </a:rPr>
              <a:t>67</a:t>
            </a:r>
            <a:r>
              <a:rPr lang="en-US" sz="1600" b="1" dirty="0" smtClean="0">
                <a:solidFill>
                  <a:srgbClr val="002060"/>
                </a:solidFill>
                <a:latin typeface="Times New Roman" panose="02020603050405020304" pitchFamily="18" charset="0"/>
                <a:cs typeface="Times New Roman" panose="02020603050405020304" pitchFamily="18" charset="0"/>
              </a:rPr>
              <a:t>%</a:t>
            </a:r>
            <a:endParaRPr lang="mn-MN" sz="1600" b="1" dirty="0" smtClean="0">
              <a:solidFill>
                <a:srgbClr val="002060"/>
              </a:solidFill>
              <a:latin typeface="Times New Roman" panose="02020603050405020304" pitchFamily="18" charset="0"/>
              <a:cs typeface="Times New Roman" panose="02020603050405020304" pitchFamily="18" charset="0"/>
            </a:endParaRPr>
          </a:p>
          <a:p>
            <a:pPr marL="0" indent="0" algn="ctr">
              <a:buNone/>
            </a:pPr>
            <a:r>
              <a:rPr lang="mn-MN" sz="1600" dirty="0" smtClean="0">
                <a:solidFill>
                  <a:schemeClr val="tx1"/>
                </a:solidFill>
                <a:latin typeface="Times New Roman" panose="02020603050405020304" pitchFamily="18" charset="0"/>
                <a:cs typeface="Times New Roman" panose="02020603050405020304" pitchFamily="18" charset="0"/>
              </a:rPr>
              <a:t>35 нэр төрөл  </a:t>
            </a:r>
            <a:endParaRPr lang="en-ZA" sz="1600" dirty="0">
              <a:solidFill>
                <a:schemeClr val="tx1"/>
              </a:solidFill>
              <a:latin typeface="Times New Roman" panose="02020603050405020304" pitchFamily="18" charset="0"/>
              <a:cs typeface="Times New Roman" panose="02020603050405020304" pitchFamily="18" charset="0"/>
            </a:endParaRPr>
          </a:p>
          <a:p>
            <a:pPr algn="ct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xmlns="" id="{C1FE4ACF-78F8-4143-A8FF-BB1CAF035FCF}"/>
              </a:ext>
            </a:extLst>
          </p:cNvPr>
          <p:cNvSpPr>
            <a:spLocks noGrp="1"/>
          </p:cNvSpPr>
          <p:nvPr>
            <p:ph type="body" sz="quarter" idx="4294967295"/>
          </p:nvPr>
        </p:nvSpPr>
        <p:spPr>
          <a:xfrm>
            <a:off x="4431330" y="5356225"/>
            <a:ext cx="2063661" cy="170108"/>
          </a:xfrm>
        </p:spPr>
        <p:txBody>
          <a:bodyPr/>
          <a:lstStyle/>
          <a:p>
            <a:pPr marL="0" indent="0" algn="ctr">
              <a:buNone/>
            </a:pPr>
            <a:r>
              <a:rPr lang="mn-MN" sz="1600" dirty="0" smtClean="0">
                <a:solidFill>
                  <a:schemeClr val="tx1"/>
                </a:solidFill>
                <a:latin typeface="Times New Roman" panose="02020603050405020304" pitchFamily="18" charset="0"/>
                <a:cs typeface="Times New Roman" panose="02020603050405020304" pitchFamily="18" charset="0"/>
              </a:rPr>
              <a:t>Гурилан бүтээгдэхүүн  </a:t>
            </a: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xmlns="" id="{A71739BB-184A-4F2F-A194-E2AC54472610}"/>
              </a:ext>
            </a:extLst>
          </p:cNvPr>
          <p:cNvSpPr>
            <a:spLocks noGrp="1"/>
          </p:cNvSpPr>
          <p:nvPr>
            <p:ph type="body" sz="quarter" idx="4294967295"/>
          </p:nvPr>
        </p:nvSpPr>
        <p:spPr>
          <a:xfrm>
            <a:off x="4707467" y="5850996"/>
            <a:ext cx="1787525" cy="720725"/>
          </a:xfrm>
        </p:spPr>
        <p:txBody>
          <a:bodyPr/>
          <a:lstStyle/>
          <a:p>
            <a:pPr marL="0" indent="0">
              <a:buNone/>
            </a:pPr>
            <a:r>
              <a:rPr lang="mn-MN" sz="1600" dirty="0" smtClean="0">
                <a:solidFill>
                  <a:schemeClr val="tx1"/>
                </a:solidFill>
                <a:latin typeface="Times New Roman" panose="02020603050405020304" pitchFamily="18" charset="0"/>
                <a:cs typeface="Times New Roman" panose="02020603050405020304" pitchFamily="18" charset="0"/>
              </a:rPr>
              <a:t>Зах </a:t>
            </a:r>
            <a:r>
              <a:rPr lang="mn-MN" sz="1600" dirty="0">
                <a:solidFill>
                  <a:schemeClr val="tx1"/>
                </a:solidFill>
                <a:latin typeface="Times New Roman" panose="02020603050405020304" pitchFamily="18" charset="0"/>
                <a:cs typeface="Times New Roman" panose="02020603050405020304" pitchFamily="18" charset="0"/>
              </a:rPr>
              <a:t>зээлийн </a:t>
            </a:r>
            <a:r>
              <a:rPr lang="mn-MN" sz="1600" b="1" dirty="0" smtClean="0">
                <a:solidFill>
                  <a:srgbClr val="002060"/>
                </a:solidFill>
                <a:latin typeface="Times New Roman" panose="02020603050405020304" pitchFamily="18" charset="0"/>
                <a:cs typeface="Times New Roman" panose="02020603050405020304" pitchFamily="18" charset="0"/>
              </a:rPr>
              <a:t>25</a:t>
            </a:r>
            <a:r>
              <a:rPr lang="en-US" sz="1600" b="1" dirty="0" smtClean="0">
                <a:solidFill>
                  <a:srgbClr val="002060"/>
                </a:solidFill>
                <a:latin typeface="Times New Roman" panose="02020603050405020304" pitchFamily="18" charset="0"/>
                <a:cs typeface="Times New Roman" panose="02020603050405020304" pitchFamily="18" charset="0"/>
              </a:rPr>
              <a:t>%</a:t>
            </a:r>
            <a:endParaRPr lang="mn-MN" sz="1600" b="1" dirty="0" smtClean="0">
              <a:solidFill>
                <a:srgbClr val="002060"/>
              </a:solidFill>
              <a:latin typeface="Times New Roman" panose="02020603050405020304" pitchFamily="18" charset="0"/>
              <a:cs typeface="Times New Roman" panose="02020603050405020304" pitchFamily="18" charset="0"/>
            </a:endParaRPr>
          </a:p>
          <a:p>
            <a:pPr marL="0" indent="0" algn="ctr">
              <a:buNone/>
            </a:pPr>
            <a:r>
              <a:rPr lang="mn-MN" sz="1600" dirty="0" smtClean="0">
                <a:solidFill>
                  <a:schemeClr val="tx1"/>
                </a:solidFill>
                <a:latin typeface="Times New Roman" panose="02020603050405020304" pitchFamily="18" charset="0"/>
                <a:cs typeface="Times New Roman" panose="02020603050405020304" pitchFamily="18" charset="0"/>
              </a:rPr>
              <a:t>3</a:t>
            </a:r>
            <a:r>
              <a:rPr lang="mn-MN" sz="1600" dirty="0">
                <a:solidFill>
                  <a:schemeClr val="tx1"/>
                </a:solidFill>
                <a:latin typeface="Times New Roman" panose="02020603050405020304" pitchFamily="18" charset="0"/>
                <a:cs typeface="Times New Roman" panose="02020603050405020304" pitchFamily="18" charset="0"/>
              </a:rPr>
              <a:t>6</a:t>
            </a:r>
            <a:r>
              <a:rPr lang="mn-MN" sz="1600" dirty="0" smtClean="0">
                <a:solidFill>
                  <a:schemeClr val="tx1"/>
                </a:solidFill>
                <a:latin typeface="Times New Roman" panose="02020603050405020304" pitchFamily="18" charset="0"/>
                <a:cs typeface="Times New Roman" panose="02020603050405020304" pitchFamily="18" charset="0"/>
              </a:rPr>
              <a:t> </a:t>
            </a:r>
            <a:r>
              <a:rPr lang="mn-MN" sz="1600" dirty="0">
                <a:solidFill>
                  <a:schemeClr val="tx1"/>
                </a:solidFill>
                <a:latin typeface="Times New Roman" panose="02020603050405020304" pitchFamily="18" charset="0"/>
                <a:cs typeface="Times New Roman" panose="02020603050405020304" pitchFamily="18" charset="0"/>
              </a:rPr>
              <a:t>нэр төрөл  </a:t>
            </a: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9" name="Text Placeholder 8">
            <a:extLst>
              <a:ext uri="{FF2B5EF4-FFF2-40B4-BE49-F238E27FC236}">
                <a16:creationId xmlns:a16="http://schemas.microsoft.com/office/drawing/2014/main" xmlns="" id="{1F1C8737-2F2E-4041-B588-265FBBB08170}"/>
              </a:ext>
            </a:extLst>
          </p:cNvPr>
          <p:cNvSpPr>
            <a:spLocks noGrp="1"/>
          </p:cNvSpPr>
          <p:nvPr>
            <p:ph type="body" sz="quarter" idx="4294967295"/>
          </p:nvPr>
        </p:nvSpPr>
        <p:spPr>
          <a:xfrm>
            <a:off x="7354094" y="5354638"/>
            <a:ext cx="2212060" cy="360361"/>
          </a:xfrm>
        </p:spPr>
        <p:txBody>
          <a:bodyPr/>
          <a:lstStyle/>
          <a:p>
            <a:pPr marL="0" indent="0" algn="ctr">
              <a:buNone/>
            </a:pPr>
            <a:r>
              <a:rPr lang="mn-MN" sz="1600" dirty="0">
                <a:solidFill>
                  <a:schemeClr val="tx1"/>
                </a:solidFill>
                <a:latin typeface="Times New Roman" panose="02020603050405020304" pitchFamily="18" charset="0"/>
                <a:cs typeface="Times New Roman" panose="02020603050405020304" pitchFamily="18" charset="0"/>
              </a:rPr>
              <a:t>Бэйкерийн бүтээгдэхүүн  </a:t>
            </a: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10" name="Text Placeholder 9">
            <a:extLst>
              <a:ext uri="{FF2B5EF4-FFF2-40B4-BE49-F238E27FC236}">
                <a16:creationId xmlns:a16="http://schemas.microsoft.com/office/drawing/2014/main" xmlns="" id="{76E85709-7A8D-448D-80D2-31C8C1E22A72}"/>
              </a:ext>
            </a:extLst>
          </p:cNvPr>
          <p:cNvSpPr>
            <a:spLocks noGrp="1"/>
          </p:cNvSpPr>
          <p:nvPr>
            <p:ph type="body" sz="quarter" idx="4294967295"/>
          </p:nvPr>
        </p:nvSpPr>
        <p:spPr>
          <a:xfrm>
            <a:off x="7354094" y="5867481"/>
            <a:ext cx="2076450" cy="720725"/>
          </a:xfrm>
        </p:spPr>
        <p:txBody>
          <a:bodyPr/>
          <a:lstStyle/>
          <a:p>
            <a:pPr marL="0" indent="0" algn="ctr">
              <a:buNone/>
            </a:pPr>
            <a:r>
              <a:rPr lang="mn-MN" sz="1600" dirty="0" smtClean="0">
                <a:solidFill>
                  <a:schemeClr val="tx1"/>
                </a:solidFill>
                <a:latin typeface="Times New Roman" panose="02020603050405020304" pitchFamily="18" charset="0"/>
                <a:cs typeface="Times New Roman" panose="02020603050405020304" pitchFamily="18" charset="0"/>
              </a:rPr>
              <a:t>Нэвтрэлтийн үе</a:t>
            </a:r>
          </a:p>
          <a:p>
            <a:pPr marL="0" indent="0" algn="ctr">
              <a:buNone/>
            </a:pPr>
            <a:r>
              <a:rPr lang="en-US" sz="1600" dirty="0" smtClean="0">
                <a:solidFill>
                  <a:schemeClr val="tx1"/>
                </a:solidFill>
                <a:latin typeface="Times New Roman" panose="02020603050405020304" pitchFamily="18" charset="0"/>
                <a:cs typeface="Times New Roman" panose="02020603050405020304" pitchFamily="18" charset="0"/>
              </a:rPr>
              <a:t>100 </a:t>
            </a:r>
            <a:r>
              <a:rPr lang="mn-MN" sz="1600" dirty="0" smtClean="0">
                <a:solidFill>
                  <a:schemeClr val="tx1"/>
                </a:solidFill>
                <a:latin typeface="Times New Roman" panose="02020603050405020304" pitchFamily="18" charset="0"/>
                <a:cs typeface="Times New Roman" panose="02020603050405020304" pitchFamily="18" charset="0"/>
              </a:rPr>
              <a:t>гаруй  </a:t>
            </a:r>
            <a:r>
              <a:rPr lang="mn-MN" sz="1600" dirty="0">
                <a:solidFill>
                  <a:schemeClr val="tx1"/>
                </a:solidFill>
                <a:latin typeface="Times New Roman" panose="02020603050405020304" pitchFamily="18" charset="0"/>
                <a:cs typeface="Times New Roman" panose="02020603050405020304" pitchFamily="18" charset="0"/>
              </a:rPr>
              <a:t>нэр төрөл  </a:t>
            </a:r>
            <a:endParaRPr lang="en-ZA" sz="1600"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n-ZA" sz="1600" dirty="0">
              <a:solidFill>
                <a:schemeClr val="tx1"/>
              </a:solidFill>
              <a:latin typeface="Times New Roman" panose="02020603050405020304" pitchFamily="18" charset="0"/>
              <a:cs typeface="Times New Roman" panose="02020603050405020304" pitchFamily="18" charset="0"/>
            </a:endParaRPr>
          </a:p>
        </p:txBody>
      </p:sp>
      <p:sp>
        <p:nvSpPr>
          <p:cNvPr id="17" name="Title 11" title="Overlay Graphic">
            <a:extLst>
              <a:ext uri="{FF2B5EF4-FFF2-40B4-BE49-F238E27FC236}">
                <a16:creationId xmlns:a16="http://schemas.microsoft.com/office/drawing/2014/main" xmlns="" id="{670550D9-B72F-46D0-B3A1-179DADF002AC}"/>
              </a:ext>
            </a:extLst>
          </p:cNvPr>
          <p:cNvSpPr>
            <a:spLocks noGrp="1"/>
          </p:cNvSpPr>
          <p:nvPr>
            <p:ph type="title" idx="4294967295"/>
          </p:nvPr>
        </p:nvSpPr>
        <p:spPr bwMode="invGray">
          <a:xfrm>
            <a:off x="0" y="427038"/>
            <a:ext cx="10142538" cy="431800"/>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b="1" dirty="0" smtClean="0">
                <a:solidFill>
                  <a:schemeClr val="bg1"/>
                </a:solidFill>
                <a:latin typeface="Times New Roman" panose="02020603050405020304" pitchFamily="18" charset="0"/>
                <a:cs typeface="Times New Roman" panose="02020603050405020304" pitchFamily="18" charset="0"/>
              </a:rPr>
              <a:t>Бизнесийн үйл ажиллагаа</a:t>
            </a:r>
            <a:r>
              <a:rPr lang="en-US" b="1" dirty="0" smtClean="0">
                <a:solidFill>
                  <a:schemeClr val="bg1"/>
                </a:solidFill>
                <a:latin typeface="Times New Roman" panose="02020603050405020304" pitchFamily="18" charset="0"/>
                <a:cs typeface="Times New Roman" panose="02020603050405020304" pitchFamily="18" charset="0"/>
              </a:rPr>
              <a:t> </a:t>
            </a:r>
            <a:r>
              <a:rPr lang="mn-MN" b="1" dirty="0" smtClean="0">
                <a:solidFill>
                  <a:schemeClr val="bg1"/>
                </a:solidFill>
                <a:latin typeface="Times New Roman" panose="02020603050405020304" pitchFamily="18" charset="0"/>
                <a:cs typeface="Times New Roman" panose="02020603050405020304" pitchFamily="18" charset="0"/>
              </a:rPr>
              <a:t> </a:t>
            </a:r>
            <a:endParaRPr lang="en-ZA" b="1" dirty="0">
              <a:solidFill>
                <a:schemeClr val="bg1"/>
              </a:solidFill>
              <a:latin typeface="Times New Roman" panose="02020603050405020304" pitchFamily="18" charset="0"/>
              <a:cs typeface="Times New Roman" panose="02020603050405020304" pitchFamily="18" charset="0"/>
            </a:endParaRPr>
          </a:p>
        </p:txBody>
      </p:sp>
      <p:pic>
        <p:nvPicPr>
          <p:cNvPr id="24" name="Picture Placeholder 2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596" b="12596"/>
          <a:stretch>
            <a:fillRect/>
          </a:stretch>
        </p:blipFill>
        <p:spPr>
          <a:xfrm>
            <a:off x="1293855" y="2826969"/>
            <a:ext cx="2330364" cy="2330364"/>
          </a:xfrm>
        </p:spPr>
      </p:pic>
      <p:pic>
        <p:nvPicPr>
          <p:cNvPr id="27" name="Picture Placeholder 26"/>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2500" b="12500"/>
          <a:stretch>
            <a:fillRect/>
          </a:stretch>
        </p:blipFill>
        <p:spPr>
          <a:xfrm>
            <a:off x="7218484" y="2837960"/>
            <a:ext cx="2365782" cy="2365782"/>
          </a:xfr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31" name="Flowchart: Stored Data 30"/>
          <p:cNvSpPr/>
          <p:nvPr/>
        </p:nvSpPr>
        <p:spPr>
          <a:xfrm>
            <a:off x="717954" y="1141149"/>
            <a:ext cx="1456267"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 Placeholder 3">
            <a:extLst>
              <a:ext uri="{FF2B5EF4-FFF2-40B4-BE49-F238E27FC236}">
                <a16:creationId xmlns:a16="http://schemas.microsoft.com/office/drawing/2014/main" xmlns="" id="{A129710F-626E-47E6-9916-873AC71C7279}"/>
              </a:ext>
            </a:extLst>
          </p:cNvPr>
          <p:cNvSpPr txBox="1">
            <a:spLocks/>
          </p:cNvSpPr>
          <p:nvPr/>
        </p:nvSpPr>
        <p:spPr>
          <a:xfrm>
            <a:off x="4499760" y="653025"/>
            <a:ext cx="3605662"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200" b="1" dirty="0" smtClean="0">
                <a:solidFill>
                  <a:schemeClr val="bg1"/>
                </a:solidFill>
                <a:latin typeface="Times New Roman" panose="02020603050405020304" pitchFamily="18" charset="0"/>
                <a:cs typeface="Times New Roman" panose="02020603050405020304" pitchFamily="18" charset="0"/>
              </a:rPr>
              <a:t>Зах зээлийн өнөөгийн байдал, стратеги бодлого  </a:t>
            </a:r>
            <a:endParaRPr lang="en-ZA" sz="1200" b="1" dirty="0">
              <a:solidFill>
                <a:schemeClr val="bg1"/>
              </a:solidFill>
              <a:latin typeface="Times New Roman" panose="02020603050405020304" pitchFamily="18" charset="0"/>
              <a:cs typeface="Times New Roman" panose="02020603050405020304" pitchFamily="18" charset="0"/>
            </a:endParaRPr>
          </a:p>
        </p:txBody>
      </p:sp>
      <p:sp>
        <p:nvSpPr>
          <p:cNvPr id="32" name="Flowchart: Stored Data 31"/>
          <p:cNvSpPr/>
          <p:nvPr/>
        </p:nvSpPr>
        <p:spPr>
          <a:xfrm>
            <a:off x="714558" y="1946244"/>
            <a:ext cx="1463060"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Flowchart: Stored Data 32"/>
          <p:cNvSpPr/>
          <p:nvPr/>
        </p:nvSpPr>
        <p:spPr>
          <a:xfrm>
            <a:off x="2294008" y="1150596"/>
            <a:ext cx="2250438"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45" name="Group 44"/>
          <p:cNvGrpSpPr/>
          <p:nvPr/>
        </p:nvGrpSpPr>
        <p:grpSpPr>
          <a:xfrm>
            <a:off x="947595" y="1159312"/>
            <a:ext cx="9194943" cy="1085240"/>
            <a:chOff x="786073" y="979392"/>
            <a:chExt cx="9194943" cy="1085240"/>
          </a:xfrm>
        </p:grpSpPr>
        <p:sp>
          <p:nvSpPr>
            <p:cNvPr id="34" name="Flowchart: Stored Data 33"/>
            <p:cNvSpPr/>
            <p:nvPr/>
          </p:nvSpPr>
          <p:spPr>
            <a:xfrm>
              <a:off x="4455953" y="982975"/>
              <a:ext cx="5525063" cy="590088"/>
            </a:xfrm>
            <a:prstGeom prst="flowChartOnlineStorag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8" name="Text Placeholder 3">
              <a:extLst>
                <a:ext uri="{FF2B5EF4-FFF2-40B4-BE49-F238E27FC236}">
                  <a16:creationId xmlns:a16="http://schemas.microsoft.com/office/drawing/2014/main" xmlns="" id="{A129710F-626E-47E6-9916-873AC71C7279}"/>
                </a:ext>
              </a:extLst>
            </p:cNvPr>
            <p:cNvSpPr txBox="1">
              <a:spLocks/>
            </p:cNvSpPr>
            <p:nvPr/>
          </p:nvSpPr>
          <p:spPr>
            <a:xfrm>
              <a:off x="786073" y="979392"/>
              <a:ext cx="1275298"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000" b="1" dirty="0" smtClean="0">
                  <a:solidFill>
                    <a:schemeClr val="tx1"/>
                  </a:solidFill>
                  <a:latin typeface="Times New Roman" panose="02020603050405020304" pitchFamily="18" charset="0"/>
                  <a:cs typeface="Times New Roman" panose="02020603050405020304" pitchFamily="18" charset="0"/>
                </a:rPr>
                <a:t>БИЗНЕС ПРОЦЕССИЙН БАРИМТЛАХ СТРАТЕГИ</a:t>
              </a:r>
              <a:endParaRPr lang="en-ZA" sz="1000" b="1" dirty="0">
                <a:solidFill>
                  <a:schemeClr val="tx1"/>
                </a:solidFill>
                <a:latin typeface="Times New Roman" panose="02020603050405020304" pitchFamily="18" charset="0"/>
                <a:cs typeface="Times New Roman" panose="02020603050405020304" pitchFamily="18" charset="0"/>
              </a:endParaRPr>
            </a:p>
          </p:txBody>
        </p:sp>
        <p:sp>
          <p:nvSpPr>
            <p:cNvPr id="39" name="Text Placeholder 3">
              <a:extLst>
                <a:ext uri="{FF2B5EF4-FFF2-40B4-BE49-F238E27FC236}">
                  <a16:creationId xmlns:a16="http://schemas.microsoft.com/office/drawing/2014/main" xmlns="" id="{A129710F-626E-47E6-9916-873AC71C7279}"/>
                </a:ext>
              </a:extLst>
            </p:cNvPr>
            <p:cNvSpPr txBox="1">
              <a:spLocks/>
            </p:cNvSpPr>
            <p:nvPr/>
          </p:nvSpPr>
          <p:spPr>
            <a:xfrm>
              <a:off x="2513223" y="1787751"/>
              <a:ext cx="1275298"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000" b="1" dirty="0" smtClean="0">
                  <a:solidFill>
                    <a:schemeClr val="tx1"/>
                  </a:solidFill>
                  <a:latin typeface="Times New Roman" panose="02020603050405020304" pitchFamily="18" charset="0"/>
                  <a:cs typeface="Times New Roman" panose="02020603050405020304" pitchFamily="18" charset="0"/>
                </a:rPr>
                <a:t>ЗАХ ЗЭЭЛИЙГ ӨРГӨЖҮҮЛЭХ, БРЭНДИЙГ ХӨГЖҮҮЛЭХ </a:t>
              </a:r>
              <a:endParaRPr lang="en-ZA" sz="1000" b="1" dirty="0">
                <a:solidFill>
                  <a:schemeClr val="tx1"/>
                </a:solidFill>
                <a:latin typeface="Times New Roman" panose="02020603050405020304" pitchFamily="18" charset="0"/>
                <a:cs typeface="Times New Roman" panose="02020603050405020304" pitchFamily="18" charset="0"/>
              </a:endParaRPr>
            </a:p>
          </p:txBody>
        </p:sp>
        <p:sp>
          <p:nvSpPr>
            <p:cNvPr id="41" name="Text Placeholder 3">
              <a:extLst>
                <a:ext uri="{FF2B5EF4-FFF2-40B4-BE49-F238E27FC236}">
                  <a16:creationId xmlns:a16="http://schemas.microsoft.com/office/drawing/2014/main" xmlns="" id="{A129710F-626E-47E6-9916-873AC71C7279}"/>
                </a:ext>
              </a:extLst>
            </p:cNvPr>
            <p:cNvSpPr txBox="1">
              <a:spLocks/>
            </p:cNvSpPr>
            <p:nvPr/>
          </p:nvSpPr>
          <p:spPr>
            <a:xfrm>
              <a:off x="4972136" y="1766324"/>
              <a:ext cx="4003819"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mn-MN" sz="1000" dirty="0">
                  <a:latin typeface="Tahoma" panose="020B0604030504040204" pitchFamily="34" charset="0"/>
                  <a:ea typeface="Tahoma" panose="020B0604030504040204" pitchFamily="34" charset="0"/>
                  <a:cs typeface="Tahoma" panose="020B0604030504040204" pitchFamily="34" charset="0"/>
                </a:rPr>
                <a:t>Зөвхөн бүтээгдэхүүн үйлдвэрлээд зарах бус, дата мэдээлэл, ажиглалт судалгаан дээр тулгуурлан </a:t>
              </a:r>
              <a:r>
                <a:rPr lang="mn-MN" sz="1000" dirty="0" smtClean="0">
                  <a:latin typeface="Tahoma" panose="020B0604030504040204" pitchFamily="34" charset="0"/>
                  <a:ea typeface="Tahoma" panose="020B0604030504040204" pitchFamily="34" charset="0"/>
                  <a:cs typeface="Tahoma" panose="020B0604030504040204" pitchFamily="34" charset="0"/>
                </a:rPr>
                <a:t>хэрэглэгчдэдээ </a:t>
              </a:r>
              <a:r>
                <a:rPr lang="mn-MN" sz="1000" dirty="0">
                  <a:latin typeface="Tahoma" panose="020B0604030504040204" pitchFamily="34" charset="0"/>
                  <a:ea typeface="Tahoma" panose="020B0604030504040204" pitchFamily="34" charset="0"/>
                  <a:cs typeface="Tahoma" panose="020B0604030504040204" pitchFamily="34" charset="0"/>
                </a:rPr>
                <a:t>ойлгохыг хичээж, тэдэнтэй ойрхон байж нэг бүрчлэн харьцаж, сэтгэл ханамжтай байлгах</a:t>
              </a:r>
            </a:p>
          </p:txBody>
        </p:sp>
      </p:grpSp>
      <p:pic>
        <p:nvPicPr>
          <p:cNvPr id="43" name="Picture 42"/>
          <p:cNvPicPr>
            <a:picLocks noChangeAspect="1"/>
          </p:cNvPicPr>
          <p:nvPr/>
        </p:nvPicPr>
        <p:blipFill rotWithShape="1">
          <a:blip r:embed="rId5">
            <a:extLst>
              <a:ext uri="{28A0092B-C50C-407E-A947-70E740481C1C}">
                <a14:useLocalDpi xmlns:a14="http://schemas.microsoft.com/office/drawing/2010/main" val="0"/>
              </a:ext>
            </a:extLst>
          </a:blip>
          <a:srcRect t="22222" b="11770"/>
          <a:stretch/>
        </p:blipFill>
        <p:spPr>
          <a:xfrm>
            <a:off x="4161180" y="2816860"/>
            <a:ext cx="2520344" cy="2403367"/>
          </a:xfrm>
          <a:prstGeom prst="rect">
            <a:avLst/>
          </a:prstGeom>
        </p:spPr>
      </p:pic>
      <p:sp>
        <p:nvSpPr>
          <p:cNvPr id="37" name="Text Placeholder 3">
            <a:extLst>
              <a:ext uri="{FF2B5EF4-FFF2-40B4-BE49-F238E27FC236}">
                <a16:creationId xmlns:a16="http://schemas.microsoft.com/office/drawing/2014/main" xmlns="" id="{A129710F-626E-47E6-9916-873AC71C7279}"/>
              </a:ext>
            </a:extLst>
          </p:cNvPr>
          <p:cNvSpPr txBox="1">
            <a:spLocks/>
          </p:cNvSpPr>
          <p:nvPr/>
        </p:nvSpPr>
        <p:spPr>
          <a:xfrm>
            <a:off x="832994" y="2014175"/>
            <a:ext cx="1275298"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000" b="1" dirty="0" smtClean="0">
                <a:solidFill>
                  <a:schemeClr val="tx1"/>
                </a:solidFill>
                <a:latin typeface="Times New Roman" panose="02020603050405020304" pitchFamily="18" charset="0"/>
                <a:cs typeface="Times New Roman" panose="02020603050405020304" pitchFamily="18" charset="0"/>
              </a:rPr>
              <a:t>ХЭРЭГЛЭГЧ БА МАРКЕТИНГИЙН СТРАТЕГИ </a:t>
            </a:r>
            <a:endParaRPr lang="en-ZA" sz="1000" b="1" dirty="0">
              <a:solidFill>
                <a:schemeClr val="tx1"/>
              </a:solidFill>
              <a:latin typeface="Times New Roman" panose="02020603050405020304" pitchFamily="18" charset="0"/>
              <a:cs typeface="Times New Roman" panose="02020603050405020304" pitchFamily="18" charset="0"/>
            </a:endParaRPr>
          </a:p>
        </p:txBody>
      </p:sp>
      <p:sp>
        <p:nvSpPr>
          <p:cNvPr id="40" name="Text Placeholder 3">
            <a:extLst>
              <a:ext uri="{FF2B5EF4-FFF2-40B4-BE49-F238E27FC236}">
                <a16:creationId xmlns:a16="http://schemas.microsoft.com/office/drawing/2014/main" xmlns="" id="{A129710F-626E-47E6-9916-873AC71C7279}"/>
              </a:ext>
            </a:extLst>
          </p:cNvPr>
          <p:cNvSpPr txBox="1">
            <a:spLocks/>
          </p:cNvSpPr>
          <p:nvPr/>
        </p:nvSpPr>
        <p:spPr>
          <a:xfrm>
            <a:off x="2552216" y="1217604"/>
            <a:ext cx="1879115"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sz="1000" b="1" dirty="0" smtClean="0">
                <a:solidFill>
                  <a:schemeClr val="tx1"/>
                </a:solidFill>
                <a:latin typeface="Times New Roman" panose="02020603050405020304" pitchFamily="18" charset="0"/>
                <a:cs typeface="Times New Roman" panose="02020603050405020304" pitchFamily="18" charset="0"/>
              </a:rPr>
              <a:t>ҮЙЛ АЖИЛЛАГААНЫ ГИНЖИН ХОЛБОО УДИРДЛАГЫН СТРАТЕГИ </a:t>
            </a:r>
            <a:endParaRPr lang="en-ZA" sz="1000" b="1" dirty="0">
              <a:solidFill>
                <a:schemeClr val="tx1"/>
              </a:solidFill>
              <a:latin typeface="Times New Roman" panose="02020603050405020304" pitchFamily="18" charset="0"/>
              <a:cs typeface="Times New Roman" panose="02020603050405020304" pitchFamily="18" charset="0"/>
            </a:endParaRPr>
          </a:p>
        </p:txBody>
      </p:sp>
      <p:sp>
        <p:nvSpPr>
          <p:cNvPr id="42" name="Text Placeholder 3">
            <a:extLst>
              <a:ext uri="{FF2B5EF4-FFF2-40B4-BE49-F238E27FC236}">
                <a16:creationId xmlns:a16="http://schemas.microsoft.com/office/drawing/2014/main" xmlns="" id="{A129710F-626E-47E6-9916-873AC71C7279}"/>
              </a:ext>
            </a:extLst>
          </p:cNvPr>
          <p:cNvSpPr txBox="1">
            <a:spLocks/>
          </p:cNvSpPr>
          <p:nvPr/>
        </p:nvSpPr>
        <p:spPr>
          <a:xfrm>
            <a:off x="5071269" y="1236425"/>
            <a:ext cx="4003819" cy="2768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mn-MN" sz="1000" dirty="0" smtClean="0">
                <a:latin typeface="Tahoma" panose="020B0604030504040204" pitchFamily="34" charset="0"/>
                <a:ea typeface="Tahoma" panose="020B0604030504040204" pitchFamily="34" charset="0"/>
                <a:cs typeface="Tahoma" panose="020B0604030504040204" pitchFamily="34" charset="0"/>
              </a:rPr>
              <a:t>Үйл ажиллагааны гинжин хэлхээг оновчтой байдлаар ажлуулахын тулд бүтээгдэхүүн хөгжүүлэлт, үйлдвэрлэлт, борлуулалт, түгээлт болон харилцагч нарт хяналт тавих бодлого баримтлан ажиллах  </a:t>
            </a:r>
            <a:endParaRPr lang="mn-MN"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0967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mage containing medical tweezers of various sizes, some pills, and a hand holding a pen writing on a piece of paper attached to a clipboard">
            <a:extLst>
              <a:ext uri="{FF2B5EF4-FFF2-40B4-BE49-F238E27FC236}">
                <a16:creationId xmlns:a16="http://schemas.microsoft.com/office/drawing/2014/main" xmlns="" id="{58E8F1D1-2E7D-42A1-89B1-02F0157F588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36524" y="135743"/>
            <a:ext cx="10817535" cy="6584950"/>
          </a:xfrm>
        </p:spPr>
      </p:pic>
      <p:sp>
        <p:nvSpPr>
          <p:cNvPr id="12" name="Rectangle 11" title="Overlay Graphic">
            <a:extLst>
              <a:ext uri="{FF2B5EF4-FFF2-40B4-BE49-F238E27FC236}">
                <a16:creationId xmlns:a16="http://schemas.microsoft.com/office/drawing/2014/main" xmlns="" id="{1D3F6556-8AF2-4DC2-86FE-E38011E946E6}"/>
              </a:ext>
            </a:extLst>
          </p:cNvPr>
          <p:cNvSpPr/>
          <p:nvPr/>
        </p:nvSpPr>
        <p:spPr bwMode="invGray">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xmlns="" id="{697DC055-29AA-4AE9-8621-A0765113CDFB}"/>
              </a:ext>
            </a:extLst>
          </p:cNvPr>
          <p:cNvSpPr>
            <a:spLocks noGrp="1"/>
          </p:cNvSpPr>
          <p:nvPr>
            <p:ph type="ctrTitle"/>
          </p:nvPr>
        </p:nvSpPr>
        <p:spPr bwMode="black">
          <a:xfrm>
            <a:off x="677333" y="1444979"/>
            <a:ext cx="2465580" cy="712734"/>
          </a:xfrm>
        </p:spPr>
        <p:txBody>
          <a:bodyPr/>
          <a:lstStyle/>
          <a:p>
            <a:r>
              <a:rPr lang="mn-MN" b="1" dirty="0" smtClean="0">
                <a:solidFill>
                  <a:schemeClr val="tx1"/>
                </a:solidFill>
                <a:latin typeface="Times New Roman" panose="02020603050405020304" pitchFamily="18" charset="0"/>
                <a:cs typeface="Times New Roman" panose="02020603050405020304" pitchFamily="18" charset="0"/>
              </a:rPr>
              <a:t>2018 онд</a:t>
            </a:r>
            <a:endParaRPr lang="en-ZA" b="1" dirty="0">
              <a:solidFill>
                <a:schemeClr val="tx1"/>
              </a:solidFill>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xmlns="" id="{4CAFB058-F34E-4FAC-AA90-D1CB170C9984}"/>
              </a:ext>
            </a:extLst>
          </p:cNvPr>
          <p:cNvSpPr>
            <a:spLocks noGrp="1"/>
          </p:cNvSpPr>
          <p:nvPr>
            <p:ph type="subTitle" idx="1"/>
          </p:nvPr>
        </p:nvSpPr>
        <p:spPr bwMode="black">
          <a:xfrm>
            <a:off x="462844" y="2324883"/>
            <a:ext cx="3522134" cy="463472"/>
          </a:xfrm>
        </p:spPr>
        <p:txBody>
          <a:bodyPr/>
          <a:lstStyle/>
          <a:p>
            <a:r>
              <a:rPr lang="mn-MN" b="1" dirty="0" smtClean="0">
                <a:solidFill>
                  <a:schemeClr val="tx1"/>
                </a:solidFill>
                <a:latin typeface="Times New Roman" panose="02020603050405020304" pitchFamily="18" charset="0"/>
                <a:cs typeface="Times New Roman" panose="02020603050405020304" pitchFamily="18" charset="0"/>
              </a:rPr>
              <a:t>Үйл ажиллагааны тойм </a:t>
            </a:r>
            <a:endParaRPr lang="en-ZA" b="1"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631703FA-65E2-4E60-B9CE-387169A2F4AE}"/>
              </a:ext>
            </a:extLst>
          </p:cNvPr>
          <p:cNvSpPr>
            <a:spLocks noGrp="1"/>
          </p:cNvSpPr>
          <p:nvPr>
            <p:ph type="sldNum" sz="quarter" idx="12"/>
          </p:nvPr>
        </p:nvSpPr>
        <p:spPr/>
        <p:txBody>
          <a:bodyPr/>
          <a:lstStyle/>
          <a:p>
            <a:r>
              <a:rPr lang="en-ZA" dirty="0"/>
              <a:t>page </a:t>
            </a:r>
            <a:fld id="{19B51A1E-902D-48AF-9020-955120F399B6}" type="slidenum">
              <a:rPr lang="en-ZA" b="1" i="1" smtClean="0"/>
              <a:pPr/>
              <a:t>8</a:t>
            </a:fld>
            <a:endParaRPr lang="en-ZA" b="1"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9" name="Subtitle 3">
            <a:extLst>
              <a:ext uri="{FF2B5EF4-FFF2-40B4-BE49-F238E27FC236}">
                <a16:creationId xmlns:a16="http://schemas.microsoft.com/office/drawing/2014/main" xmlns="" id="{4CAFB058-F34E-4FAC-AA90-D1CB170C9984}"/>
              </a:ext>
            </a:extLst>
          </p:cNvPr>
          <p:cNvSpPr txBox="1">
            <a:spLocks/>
          </p:cNvSpPr>
          <p:nvPr/>
        </p:nvSpPr>
        <p:spPr bwMode="black">
          <a:xfrm>
            <a:off x="5336170" y="1891657"/>
            <a:ext cx="5559397" cy="2646476"/>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mn-MN" sz="3200" dirty="0" smtClean="0">
                <a:latin typeface="Times New Roman" panose="02020603050405020304" pitchFamily="18" charset="0"/>
                <a:cs typeface="Times New Roman" panose="02020603050405020304" pitchFamily="18" charset="0"/>
              </a:rPr>
              <a:t>Нийт </a:t>
            </a:r>
            <a:r>
              <a:rPr lang="mn-MN" sz="3200" b="1" dirty="0" smtClean="0">
                <a:solidFill>
                  <a:srgbClr val="FFFF00"/>
                </a:solidFill>
                <a:latin typeface="Times New Roman" panose="02020603050405020304" pitchFamily="18" charset="0"/>
                <a:cs typeface="Times New Roman" panose="02020603050405020304" pitchFamily="18" charset="0"/>
              </a:rPr>
              <a:t>710</a:t>
            </a:r>
            <a:r>
              <a:rPr lang="mn-MN" sz="3200" dirty="0" smtClean="0">
                <a:latin typeface="Times New Roman" panose="02020603050405020304" pitchFamily="18" charset="0"/>
                <a:cs typeface="Times New Roman" panose="02020603050405020304" pitchFamily="18" charset="0"/>
              </a:rPr>
              <a:t> ажилтантайгаар </a:t>
            </a:r>
            <a:r>
              <a:rPr lang="mn-MN" sz="3200" b="1" dirty="0" smtClean="0">
                <a:solidFill>
                  <a:srgbClr val="FFFF00"/>
                </a:solidFill>
                <a:latin typeface="Times New Roman" panose="02020603050405020304" pitchFamily="18" charset="0"/>
                <a:cs typeface="Times New Roman" panose="02020603050405020304" pitchFamily="18" charset="0"/>
              </a:rPr>
              <a:t>100 гаруй</a:t>
            </a:r>
            <a:r>
              <a:rPr lang="mn-MN" sz="3200" dirty="0" smtClean="0">
                <a:latin typeface="Times New Roman" panose="02020603050405020304" pitchFamily="18" charset="0"/>
                <a:cs typeface="Times New Roman" panose="02020603050405020304" pitchFamily="18" charset="0"/>
              </a:rPr>
              <a:t> нэр төрлийн </a:t>
            </a:r>
            <a:r>
              <a:rPr lang="mn-MN" sz="3200" b="1" dirty="0" smtClean="0">
                <a:solidFill>
                  <a:srgbClr val="FFFF00"/>
                </a:solidFill>
                <a:latin typeface="Times New Roman" panose="02020603050405020304" pitchFamily="18" charset="0"/>
                <a:cs typeface="Times New Roman" panose="02020603050405020304" pitchFamily="18" charset="0"/>
              </a:rPr>
              <a:t>14,000</a:t>
            </a:r>
            <a:r>
              <a:rPr lang="mn-MN" sz="3200" dirty="0" smtClean="0">
                <a:latin typeface="Times New Roman" panose="02020603050405020304" pitchFamily="18" charset="0"/>
                <a:cs typeface="Times New Roman" panose="02020603050405020304" pitchFamily="18" charset="0"/>
              </a:rPr>
              <a:t> тонн бүтээгдэхүүн борлуулж  </a:t>
            </a:r>
            <a:r>
              <a:rPr lang="mn-MN" sz="3200" b="1" dirty="0" smtClean="0">
                <a:solidFill>
                  <a:srgbClr val="FFFF00"/>
                </a:solidFill>
                <a:latin typeface="Times New Roman" panose="02020603050405020304" pitchFamily="18" charset="0"/>
                <a:cs typeface="Times New Roman" panose="02020603050405020304" pitchFamily="18" charset="0"/>
              </a:rPr>
              <a:t>46,6</a:t>
            </a:r>
            <a:r>
              <a:rPr lang="mn-MN" sz="3200" dirty="0" smtClean="0">
                <a:latin typeface="Times New Roman" panose="02020603050405020304" pitchFamily="18" charset="0"/>
                <a:cs typeface="Times New Roman" panose="02020603050405020304" pitchFamily="18" charset="0"/>
              </a:rPr>
              <a:t> тэрбум төгрөгийн орлого олж, </a:t>
            </a:r>
            <a:r>
              <a:rPr lang="mn-MN" sz="3200" b="1" dirty="0" smtClean="0">
                <a:solidFill>
                  <a:srgbClr val="FFFF00"/>
                </a:solidFill>
                <a:latin typeface="Times New Roman" panose="02020603050405020304" pitchFamily="18" charset="0"/>
                <a:cs typeface="Times New Roman" panose="02020603050405020304" pitchFamily="18" charset="0"/>
              </a:rPr>
              <a:t>1,9</a:t>
            </a:r>
            <a:r>
              <a:rPr lang="mn-MN" sz="3200" dirty="0" smtClean="0">
                <a:latin typeface="Times New Roman" panose="02020603050405020304" pitchFamily="18" charset="0"/>
                <a:cs typeface="Times New Roman" panose="02020603050405020304" pitchFamily="18" charset="0"/>
              </a:rPr>
              <a:t> тэрбум төгрөгийн цэвэр ашигтай ажилласан.</a:t>
            </a:r>
            <a:endParaRPr lang="en-Z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142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1" title="Overlay Graphic">
            <a:extLst>
              <a:ext uri="{FF2B5EF4-FFF2-40B4-BE49-F238E27FC236}">
                <a16:creationId xmlns:a16="http://schemas.microsoft.com/office/drawing/2014/main" xmlns="" id="{670550D9-B72F-46D0-B3A1-179DADF002AC}"/>
              </a:ext>
            </a:extLst>
          </p:cNvPr>
          <p:cNvSpPr txBox="1">
            <a:spLocks/>
          </p:cNvSpPr>
          <p:nvPr/>
        </p:nvSpPr>
        <p:spPr bwMode="invGray">
          <a:xfrm>
            <a:off x="0" y="427038"/>
            <a:ext cx="10142538" cy="431800"/>
          </a:xfrm>
          <a:prstGeom prst="rect">
            <a:avLst/>
          </a:prstGeom>
          <a:solidFill>
            <a:srgbClr val="FF0000">
              <a:alpha val="70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ZA" b="1" dirty="0">
              <a:solidFill>
                <a:schemeClr val="bg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xmlns="" id="{0DED61FF-98D7-468C-A710-A0E65FFCFDD7}"/>
              </a:ext>
            </a:extLst>
          </p:cNvPr>
          <p:cNvSpPr>
            <a:spLocks noGrp="1"/>
          </p:cNvSpPr>
          <p:nvPr>
            <p:ph type="title"/>
          </p:nvPr>
        </p:nvSpPr>
        <p:spPr/>
        <p:txBody>
          <a:bodyPr/>
          <a:lstStyle/>
          <a:p>
            <a:r>
              <a:rPr lang="mn-MN" dirty="0" smtClean="0">
                <a:solidFill>
                  <a:schemeClr val="bg1"/>
                </a:solidFill>
                <a:latin typeface="Times New Roman" panose="02020603050405020304" pitchFamily="18" charset="0"/>
                <a:cs typeface="Times New Roman" panose="02020603050405020304" pitchFamily="18" charset="0"/>
              </a:rPr>
              <a:t>Шинэ, шинэчлэгдсэн бүтээгдэхүүн</a:t>
            </a:r>
            <a:r>
              <a:rPr lang="mn-MN" dirty="0">
                <a:solidFill>
                  <a:schemeClr val="bg1"/>
                </a:solidFill>
                <a:latin typeface="Times New Roman" panose="02020603050405020304" pitchFamily="18" charset="0"/>
                <a:cs typeface="Times New Roman" panose="02020603050405020304" pitchFamily="18" charset="0"/>
              </a:rPr>
              <a:t> </a:t>
            </a:r>
            <a:endParaRPr lang="en-ZA"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xmlns="" id="{4279E495-0BD4-426B-909E-18FDE27BDE66}"/>
              </a:ext>
            </a:extLst>
          </p:cNvPr>
          <p:cNvSpPr>
            <a:spLocks noGrp="1"/>
          </p:cNvSpPr>
          <p:nvPr>
            <p:ph type="sldNum" sz="quarter" idx="18"/>
          </p:nvPr>
        </p:nvSpPr>
        <p:spPr/>
        <p:txBody>
          <a:bodyPr/>
          <a:lstStyle/>
          <a:p>
            <a:r>
              <a:rPr lang="en-ZA" dirty="0"/>
              <a:t>page </a:t>
            </a:r>
            <a:fld id="{19B51A1E-902D-48AF-9020-955120F399B6}" type="slidenum">
              <a:rPr lang="en-ZA" smtClean="0"/>
              <a:pPr/>
              <a:t>9</a:t>
            </a:fld>
            <a:endParaRPr lang="en-ZA" dirty="0"/>
          </a:p>
        </p:txBody>
      </p:sp>
      <p:sp>
        <p:nvSpPr>
          <p:cNvPr id="7" name="Content Placeholder 6"/>
          <p:cNvSpPr>
            <a:spLocks noGrp="1"/>
          </p:cNvSpPr>
          <p:nvPr>
            <p:ph sz="half" idx="2"/>
          </p:nvPr>
        </p:nvSpPr>
        <p:spPr>
          <a:xfrm>
            <a:off x="966768" y="4038696"/>
            <a:ext cx="4402667" cy="366407"/>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Олон үртэй хөх тариан сармистай багет </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633" y="5835808"/>
            <a:ext cx="1063118" cy="549453"/>
          </a:xfrm>
          <a:prstGeom prst="rect">
            <a:avLst/>
          </a:prstGeom>
        </p:spPr>
      </p:pic>
      <p:sp>
        <p:nvSpPr>
          <p:cNvPr id="11" name="Text Placeholder 10"/>
          <p:cNvSpPr>
            <a:spLocks noGrp="1"/>
          </p:cNvSpPr>
          <p:nvPr>
            <p:ph type="body" sz="quarter" idx="12"/>
          </p:nvPr>
        </p:nvSpPr>
        <p:spPr>
          <a:xfrm>
            <a:off x="5823521" y="1240850"/>
            <a:ext cx="1983822" cy="299157"/>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Хлем буриад талх</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26" y="1540007"/>
            <a:ext cx="2799644" cy="2099733"/>
          </a:xfrm>
          <a:prstGeom prst="rect">
            <a:avLst/>
          </a:prstGeom>
          <a:ln>
            <a:noFill/>
          </a:ln>
          <a:effectLst>
            <a:softEdge rad="112500"/>
          </a:effec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6749" b="23621"/>
          <a:stretch/>
        </p:blipFill>
        <p:spPr>
          <a:xfrm>
            <a:off x="432000" y="4396473"/>
            <a:ext cx="2525252" cy="2428764"/>
          </a:xfrm>
          <a:prstGeom prst="rect">
            <a:avLst/>
          </a:prstGeom>
          <a:ln>
            <a:noFill/>
          </a:ln>
          <a:effectLst>
            <a:softEdge rad="112500"/>
          </a:effectLst>
        </p:spPr>
      </p:pic>
      <p:sp>
        <p:nvSpPr>
          <p:cNvPr id="27" name="Text Placeholder 10"/>
          <p:cNvSpPr>
            <a:spLocks noGrp="1"/>
          </p:cNvSpPr>
          <p:nvPr>
            <p:ph type="body" sz="quarter" idx="12"/>
          </p:nvPr>
        </p:nvSpPr>
        <p:spPr>
          <a:xfrm>
            <a:off x="1806866" y="1242651"/>
            <a:ext cx="1983822" cy="299157"/>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Үзэмтэй талх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8" name="Text Placeholder 10"/>
          <p:cNvSpPr>
            <a:spLocks noGrp="1"/>
          </p:cNvSpPr>
          <p:nvPr>
            <p:ph type="body" sz="quarter" idx="12"/>
          </p:nvPr>
        </p:nvSpPr>
        <p:spPr>
          <a:xfrm>
            <a:off x="9107811" y="1168919"/>
            <a:ext cx="1983822" cy="299157"/>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Загасан талх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9" name="Text Placeholder 10"/>
          <p:cNvSpPr>
            <a:spLocks noGrp="1"/>
          </p:cNvSpPr>
          <p:nvPr>
            <p:ph type="body" sz="quarter" idx="12"/>
          </p:nvPr>
        </p:nvSpPr>
        <p:spPr>
          <a:xfrm>
            <a:off x="8206913" y="4035970"/>
            <a:ext cx="1983822" cy="299157"/>
          </a:xfrm>
        </p:spPr>
        <p:txBody>
          <a:bodyPr/>
          <a:lstStyle/>
          <a:p>
            <a:pPr marL="0" indent="0">
              <a:buNone/>
            </a:pPr>
            <a:r>
              <a:rPr lang="mn-MN" b="1" dirty="0" smtClean="0">
                <a:solidFill>
                  <a:schemeClr val="tx1"/>
                </a:solidFill>
                <a:latin typeface="Times New Roman" panose="02020603050405020304" pitchFamily="18" charset="0"/>
                <a:cs typeface="Times New Roman" panose="02020603050405020304" pitchFamily="18" charset="0"/>
              </a:rPr>
              <a:t>Урт савхан </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545" y="1527451"/>
            <a:ext cx="1891951" cy="2522601"/>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974" y="1487186"/>
            <a:ext cx="1816992" cy="2422656"/>
          </a:xfrm>
          <a:prstGeom prst="rect">
            <a:avLst/>
          </a:prstGeom>
          <a:ln>
            <a:noFill/>
          </a:ln>
          <a:effectLst>
            <a:softEdge rad="112500"/>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19588" b="4856"/>
          <a:stretch/>
        </p:blipFill>
        <p:spPr>
          <a:xfrm>
            <a:off x="6171486" y="4352861"/>
            <a:ext cx="2497488" cy="2515989"/>
          </a:xfrm>
          <a:prstGeom prst="rect">
            <a:avLst/>
          </a:prstGeom>
          <a:ln>
            <a:noFill/>
          </a:ln>
          <a:effectLst>
            <a:softEdge rad="112500"/>
          </a:effectLst>
        </p:spPr>
      </p:pic>
      <p:sp>
        <p:nvSpPr>
          <p:cNvPr id="9" name="Rectangle 8"/>
          <p:cNvSpPr/>
          <p:nvPr/>
        </p:nvSpPr>
        <p:spPr>
          <a:xfrm>
            <a:off x="10203063" y="1798839"/>
            <a:ext cx="1851366" cy="1384995"/>
          </a:xfrm>
          <a:prstGeom prst="rect">
            <a:avLst/>
          </a:prstGeom>
        </p:spPr>
        <p:txBody>
          <a:bodyPr wrap="square">
            <a:spAutoFit/>
          </a:bodyPr>
          <a:lstStyle/>
          <a:p>
            <a:pPr algn="just"/>
            <a:r>
              <a:rPr lang="mn-MN" sz="1200" dirty="0" smtClean="0">
                <a:latin typeface="Times New Roman" panose="02020603050405020304" pitchFamily="18" charset="0"/>
                <a:cs typeface="Times New Roman" panose="02020603050405020304" pitchFamily="18" charset="0"/>
              </a:rPr>
              <a:t>	Талхны найрлаганд орсон шингэн сүү нь кальцийн эх үүсвэр бөгөөд талхыг амтлаг, сэвсгэр зөөлөн болгодог. </a:t>
            </a:r>
          </a:p>
          <a:p>
            <a:pPr algn="just"/>
            <a:r>
              <a:rPr lang="mn-MN" sz="1200" dirty="0" smtClean="0">
                <a:latin typeface="Times New Roman" panose="02020603050405020304" pitchFamily="18" charset="0"/>
                <a:cs typeface="Times New Roman" panose="02020603050405020304" pitchFamily="18" charset="0"/>
              </a:rPr>
              <a:t>Цэвэр жин: 400 гр </a:t>
            </a:r>
          </a:p>
        </p:txBody>
      </p:sp>
      <p:sp>
        <p:nvSpPr>
          <p:cNvPr id="19" name="Rectangle 18"/>
          <p:cNvSpPr/>
          <p:nvPr/>
        </p:nvSpPr>
        <p:spPr>
          <a:xfrm>
            <a:off x="6666600" y="1744219"/>
            <a:ext cx="1957072" cy="1569660"/>
          </a:xfrm>
          <a:prstGeom prst="rect">
            <a:avLst/>
          </a:prstGeom>
        </p:spPr>
        <p:txBody>
          <a:bodyPr wrap="square">
            <a:spAutoFit/>
          </a:bodyPr>
          <a:lstStyle/>
          <a:p>
            <a:pPr algn="just"/>
            <a:r>
              <a:rPr lang="mn-MN" sz="1200" dirty="0" smtClean="0">
                <a:latin typeface="Times New Roman" panose="02020603050405020304" pitchFamily="18" charset="0"/>
                <a:cs typeface="Times New Roman" panose="02020603050405020304" pitchFamily="18" charset="0"/>
              </a:rPr>
              <a:t>	Онцгой орц найрлагатай.,дотно үнэр амт бүхий чанар нь хэрэглэгчдийн таашаалд нийцсэн,  идэнгитэй  уламжлалт бүтээгдэхүүн юм.</a:t>
            </a:r>
          </a:p>
          <a:p>
            <a:pPr algn="just"/>
            <a:r>
              <a:rPr lang="mn-MN" sz="1200" dirty="0" smtClean="0">
                <a:latin typeface="Times New Roman" panose="02020603050405020304" pitchFamily="18" charset="0"/>
                <a:cs typeface="Times New Roman" panose="02020603050405020304" pitchFamily="18" charset="0"/>
              </a:rPr>
              <a:t>Цэвэр жин: 950 гр </a:t>
            </a:r>
          </a:p>
        </p:txBody>
      </p:sp>
      <p:sp>
        <p:nvSpPr>
          <p:cNvPr id="20" name="Rectangle 19"/>
          <p:cNvSpPr/>
          <p:nvPr/>
        </p:nvSpPr>
        <p:spPr>
          <a:xfrm>
            <a:off x="2870470" y="1686264"/>
            <a:ext cx="2238596" cy="1754326"/>
          </a:xfrm>
          <a:prstGeom prst="rect">
            <a:avLst/>
          </a:prstGeom>
        </p:spPr>
        <p:txBody>
          <a:bodyPr wrap="square">
            <a:spAutoFit/>
          </a:bodyPr>
          <a:lstStyle/>
          <a:p>
            <a:pPr algn="just"/>
            <a:r>
              <a:rPr lang="mn-MN" sz="1200" dirty="0" smtClean="0">
                <a:latin typeface="Times New Roman" panose="02020603050405020304" pitchFamily="18" charset="0"/>
                <a:cs typeface="Times New Roman" panose="02020603050405020304" pitchFamily="18" charset="0"/>
              </a:rPr>
              <a:t>	Найрлагандаа үнээний цэвэр сүү агуулсан учир кальцийн эх үүсвэр бөгөөд хүний бие мах бодийн үйл ажиллагаанд зайлшгүй шаардлагатай шим тэжээлт бодисыг агуулсан бүтээгдэхүүн юм  </a:t>
            </a:r>
          </a:p>
          <a:p>
            <a:pPr algn="just"/>
            <a:r>
              <a:rPr lang="mn-MN" sz="1200" dirty="0" smtClean="0">
                <a:latin typeface="Times New Roman" panose="02020603050405020304" pitchFamily="18" charset="0"/>
                <a:cs typeface="Times New Roman" panose="02020603050405020304" pitchFamily="18" charset="0"/>
              </a:rPr>
              <a:t>Цэвэр жин: 300гр  </a:t>
            </a:r>
          </a:p>
        </p:txBody>
      </p:sp>
      <p:sp>
        <p:nvSpPr>
          <p:cNvPr id="23" name="Rectangle 22"/>
          <p:cNvSpPr/>
          <p:nvPr/>
        </p:nvSpPr>
        <p:spPr>
          <a:xfrm>
            <a:off x="8658315" y="4677755"/>
            <a:ext cx="3009416" cy="1200329"/>
          </a:xfrm>
          <a:prstGeom prst="rect">
            <a:avLst/>
          </a:prstGeom>
        </p:spPr>
        <p:txBody>
          <a:bodyPr wrap="square">
            <a:spAutoFit/>
          </a:bodyPr>
          <a:lstStyle/>
          <a:p>
            <a:pPr algn="just"/>
            <a:r>
              <a:rPr lang="mn-MN" sz="1200" dirty="0" smtClean="0">
                <a:latin typeface="Times New Roman" panose="02020603050405020304" pitchFamily="18" charset="0"/>
                <a:cs typeface="Times New Roman" panose="02020603050405020304" pitchFamily="18" charset="0"/>
              </a:rPr>
              <a:t>	Шар тосны агууламж өндөртэй тул бүтээгдэхүүнд өвөрмөц амт, үнэрийг бий болгож шинэлэг байдлыг удаан хугацаагаар хадгалдаг. Уг бүтээгдэхүүн бутрамтгай шинж чанартай. </a:t>
            </a:r>
          </a:p>
          <a:p>
            <a:pPr algn="just"/>
            <a:r>
              <a:rPr lang="mn-MN" sz="1200" dirty="0" smtClean="0">
                <a:latin typeface="Times New Roman" panose="02020603050405020304" pitchFamily="18" charset="0"/>
                <a:cs typeface="Times New Roman" panose="02020603050405020304" pitchFamily="18" charset="0"/>
              </a:rPr>
              <a:t>Цэвэр жин: 750гр</a:t>
            </a:r>
          </a:p>
        </p:txBody>
      </p:sp>
      <p:sp>
        <p:nvSpPr>
          <p:cNvPr id="26" name="Rectangle 25"/>
          <p:cNvSpPr/>
          <p:nvPr/>
        </p:nvSpPr>
        <p:spPr>
          <a:xfrm>
            <a:off x="2951923" y="4405103"/>
            <a:ext cx="3009416" cy="2123658"/>
          </a:xfrm>
          <a:prstGeom prst="rect">
            <a:avLst/>
          </a:prstGeom>
        </p:spPr>
        <p:txBody>
          <a:bodyPr wrap="square">
            <a:spAutoFit/>
          </a:bodyPr>
          <a:lstStyle/>
          <a:p>
            <a:pPr algn="just"/>
            <a:r>
              <a:rPr lang="mn-MN" sz="1200" dirty="0" smtClean="0">
                <a:latin typeface="Times New Roman" panose="02020603050405020304" pitchFamily="18" charset="0"/>
                <a:cs typeface="Times New Roman" panose="02020603050405020304" pitchFamily="18" charset="0"/>
              </a:rPr>
              <a:t>	Хөх тариан гурил, наранцэцэгийн үр, гүнжидийн үр нь гэдэсний гүрвэлзэх хөдөлгөөнийг сайжруулдаг. Сармис нь томууны </a:t>
            </a:r>
            <a:r>
              <a:rPr lang="mn-MN" sz="1200" dirty="0">
                <a:latin typeface="Times New Roman" panose="02020603050405020304" pitchFamily="18" charset="0"/>
                <a:cs typeface="Times New Roman" panose="02020603050405020304" pitchFamily="18" charset="0"/>
              </a:rPr>
              <a:t>эсрэг хамгийн сайн хамгаалалт төдийгүй сүрьеэ үүсгэгч вирусийг устгах чадалтай </a:t>
            </a:r>
            <a:r>
              <a:rPr lang="mn-MN" sz="1200" dirty="0" smtClean="0">
                <a:latin typeface="Times New Roman" panose="02020603050405020304" pitchFamily="18" charset="0"/>
                <a:cs typeface="Times New Roman" panose="02020603050405020304" pitchFamily="18" charset="0"/>
              </a:rPr>
              <a:t>байдаг. Түүнчлэн </a:t>
            </a:r>
            <a:r>
              <a:rPr lang="mn-MN" sz="1200" dirty="0">
                <a:latin typeface="Times New Roman" panose="02020603050405020304" pitchFamily="18" charset="0"/>
                <a:cs typeface="Times New Roman" panose="02020603050405020304" pitchFamily="18" charset="0"/>
              </a:rPr>
              <a:t>фосфор, кали, кальци, төмөр зэрэг хүний биед зайлшгүй шаардлагатай бичил элементүүд агуулж, </a:t>
            </a:r>
            <a:r>
              <a:rPr lang="mn-MN" sz="1200" dirty="0" smtClean="0">
                <a:latin typeface="Times New Roman" panose="02020603050405020304" pitchFamily="18" charset="0"/>
                <a:cs typeface="Times New Roman" panose="02020603050405020304" pitchFamily="18" charset="0"/>
              </a:rPr>
              <a:t>хүний </a:t>
            </a:r>
            <a:r>
              <a:rPr lang="mn-MN" sz="1200" dirty="0">
                <a:latin typeface="Times New Roman" panose="02020603050405020304" pitchFamily="18" charset="0"/>
                <a:cs typeface="Times New Roman" panose="02020603050405020304" pitchFamily="18" charset="0"/>
              </a:rPr>
              <a:t>биеийг хэрэгтэй амин дэмээр тэтгэдэг </a:t>
            </a:r>
            <a:r>
              <a:rPr lang="mn-MN" sz="1200" dirty="0" smtClean="0">
                <a:latin typeface="Times New Roman" panose="02020603050405020304" pitchFamily="18" charset="0"/>
                <a:cs typeface="Times New Roman" panose="02020603050405020304" pitchFamily="18" charset="0"/>
              </a:rPr>
              <a:t>.</a:t>
            </a:r>
          </a:p>
          <a:p>
            <a:pPr algn="just"/>
            <a:r>
              <a:rPr lang="mn-MN" sz="1200" dirty="0" smtClean="0">
                <a:latin typeface="Times New Roman" panose="02020603050405020304" pitchFamily="18" charset="0"/>
                <a:cs typeface="Times New Roman" panose="02020603050405020304" pitchFamily="18" charset="0"/>
              </a:rPr>
              <a:t>Цэвэр жин: </a:t>
            </a:r>
            <a:r>
              <a:rPr lang="en-US" sz="1200" dirty="0" smtClean="0">
                <a:latin typeface="Times New Roman" panose="02020603050405020304" pitchFamily="18" charset="0"/>
                <a:cs typeface="Times New Roman" panose="02020603050405020304" pitchFamily="18" charset="0"/>
              </a:rPr>
              <a:t>25</a:t>
            </a:r>
            <a:r>
              <a:rPr lang="mn-MN" sz="1200" dirty="0" smtClean="0">
                <a:latin typeface="Times New Roman" panose="02020603050405020304" pitchFamily="18" charset="0"/>
                <a:cs typeface="Times New Roman" panose="02020603050405020304" pitchFamily="18" charset="0"/>
              </a:rPr>
              <a:t>0гр</a:t>
            </a:r>
          </a:p>
        </p:txBody>
      </p:sp>
    </p:spTree>
    <p:extLst>
      <p:ext uri="{BB962C8B-B14F-4D97-AF65-F5344CB8AC3E}">
        <p14:creationId xmlns:p14="http://schemas.microsoft.com/office/powerpoint/2010/main" val="27126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28">
      <a:dk1>
        <a:sysClr val="windowText" lastClr="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althcare Pitch Deck_SB - v8.potx" id="{09150694-2D10-47FB-9499-835637889593}" vid="{C9B4AEDE-1B81-453E-91DD-2B942C10F4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TF89652269-2 (2)</Template>
  <TotalTime>0</TotalTime>
  <Words>860</Words>
  <Application>Microsoft Office PowerPoint</Application>
  <PresentationFormat>Widescreen</PresentationFormat>
  <Paragraphs>200</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Corbel</vt:lpstr>
      <vt:lpstr>Helvetica</vt:lpstr>
      <vt:lpstr>inherit</vt:lpstr>
      <vt:lpstr>Tahoma</vt:lpstr>
      <vt:lpstr>Times New Roman</vt:lpstr>
      <vt:lpstr>Office Theme</vt:lpstr>
      <vt:lpstr>“ТАЛХ ЧИХЭР” ХК-ИЙН 2018 ОНЫ ҮЙЛ АЖИЛЛАГААНЫ ТАЙЛАН </vt:lpstr>
      <vt:lpstr>Агуулга </vt:lpstr>
      <vt:lpstr>PowerPoint Presentation</vt:lpstr>
      <vt:lpstr>Ажиллах хүч  </vt:lpstr>
      <vt:lpstr> 2018 оны төлөвлөгөө </vt:lpstr>
      <vt:lpstr> 2018 оны хувьцааны мэдээлэл  </vt:lpstr>
      <vt:lpstr>Бизнесийн үйл ажиллагаа  </vt:lpstr>
      <vt:lpstr>2018 онд</vt:lpstr>
      <vt:lpstr>Шинэ, шинэчлэгдсэн бүтээгдэхүүн </vt:lpstr>
      <vt:lpstr>PowerPoint Presentation</vt:lpstr>
      <vt:lpstr>PowerPoint Presentation</vt:lpstr>
      <vt:lpstr>Solution</vt:lpstr>
      <vt:lpstr>PowerPoint Presentation</vt:lpstr>
      <vt:lpstr>PowerPoint Presentation</vt:lpstr>
      <vt:lpstr>PowerPoint Presentation</vt:lpstr>
      <vt:lpstr>PowerPoint Presentation</vt:lpstr>
      <vt:lpstr>     Нийгмийн хариуцлага</vt:lpstr>
      <vt:lpstr>     Нийгмийн хариуцлага</vt:lpstr>
      <vt:lpstr>PowerPoint Presentation</vt:lpstr>
      <vt:lpstr>PowerPoint Presentation</vt:lpstr>
      <vt:lpstr>PowerPoint Presentation</vt:lpstr>
      <vt:lpstr> 2019 оны Зорилт </vt:lpstr>
      <vt:lpstr>Анхаарал тавьсан та бүхэнд баярлалаа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2019-03-20T02:56:48Z</dcterms:created>
  <dcterms:modified xsi:type="dcterms:W3CDTF">2019-04-05T06:28:57Z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2018-08-01T18:30:10.3119981Z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