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73" r:id="rId7"/>
    <p:sldId id="277" r:id="rId8"/>
    <p:sldId id="260" r:id="rId9"/>
    <p:sldId id="275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52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131DF5-E596-4A4B-8096-BD006413089B}" type="datetimeFigureOut">
              <a:rPr lang="en-US" smtClean="0"/>
              <a:pPr/>
              <a:t>2019/07/30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1DF5-E596-4A4B-8096-BD006413089B}" type="datetimeFigureOut">
              <a:rPr lang="en-US" smtClean="0"/>
              <a:pPr/>
              <a:t>2019/07/30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1DF5-E596-4A4B-8096-BD006413089B}" type="datetimeFigureOut">
              <a:rPr lang="en-US" smtClean="0"/>
              <a:pPr/>
              <a:t>2019/07/30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131DF5-E596-4A4B-8096-BD006413089B}" type="datetimeFigureOut">
              <a:rPr lang="en-US" smtClean="0"/>
              <a:pPr/>
              <a:t>2019/07/30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131DF5-E596-4A4B-8096-BD006413089B}" type="datetimeFigureOut">
              <a:rPr lang="en-US" smtClean="0"/>
              <a:pPr/>
              <a:t>2019/07/30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1DF5-E596-4A4B-8096-BD006413089B}" type="datetimeFigureOut">
              <a:rPr lang="en-US" smtClean="0"/>
              <a:pPr/>
              <a:t>2019/07/30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1DF5-E596-4A4B-8096-BD006413089B}" type="datetimeFigureOut">
              <a:rPr lang="en-US" smtClean="0"/>
              <a:pPr/>
              <a:t>2019/07/30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131DF5-E596-4A4B-8096-BD006413089B}" type="datetimeFigureOut">
              <a:rPr lang="en-US" smtClean="0"/>
              <a:pPr/>
              <a:t>2019/07/30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1DF5-E596-4A4B-8096-BD006413089B}" type="datetimeFigureOut">
              <a:rPr lang="en-US" smtClean="0"/>
              <a:pPr/>
              <a:t>2019/07/30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131DF5-E596-4A4B-8096-BD006413089B}" type="datetimeFigureOut">
              <a:rPr lang="en-US" smtClean="0"/>
              <a:pPr/>
              <a:t>2019/07/30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131DF5-E596-4A4B-8096-BD006413089B}" type="datetimeFigureOut">
              <a:rPr lang="en-US" smtClean="0"/>
              <a:pPr/>
              <a:t>2019/07/30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131DF5-E596-4A4B-8096-BD006413089B}" type="datetimeFigureOut">
              <a:rPr lang="en-US" smtClean="0"/>
              <a:pPr/>
              <a:t>2019/07/30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Xөсөг трейд XК-н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mn-MN" sz="4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оны үйл ажиллагааны тайлан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mn-MN" dirty="0" smtClean="0"/>
              <a:t>АТҮТ стандарт хэмжил </a:t>
            </a:r>
            <a:r>
              <a:rPr lang="mn-MN" dirty="0" smtClean="0"/>
              <a:t>зүйн төвийн хурлын заалны хана болон шалыг шинээр сольсон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4" y="762001"/>
            <a:ext cx="7467600" cy="655638"/>
          </a:xfrm>
        </p:spPr>
        <p:txBody>
          <a:bodyPr>
            <a:normAutofit fontScale="90000"/>
          </a:bodyPr>
          <a:lstStyle/>
          <a:p>
            <a:pPr algn="just"/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м2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гражын талбайг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автомашин засварын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газ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ар болгон сэргээн засварласан./засварын өмнөх/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6" y="1417639"/>
            <a:ext cx="6982883" cy="4906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mn-MN" sz="3200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м2 </a:t>
            </a:r>
            <a:r>
              <a:rPr lang="mn-MN" sz="3200" dirty="0">
                <a:latin typeface="Arial" panose="020B0604020202020204" pitchFamily="34" charset="0"/>
                <a:cs typeface="Arial" panose="020B0604020202020204" pitchFamily="34" charset="0"/>
              </a:rPr>
              <a:t>гражын талбайг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автомашин засварын газ</a:t>
            </a:r>
            <a:r>
              <a:rPr lang="mn-MN" sz="3200" dirty="0">
                <a:latin typeface="Arial" panose="020B0604020202020204" pitchFamily="34" charset="0"/>
                <a:cs typeface="Arial" panose="020B0604020202020204" pitchFamily="34" charset="0"/>
              </a:rPr>
              <a:t>ар болгон сэргээн </a:t>
            </a:r>
            <a:r>
              <a:rPr lang="mn-M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засварласан /засварын дараах/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mn-MN" dirty="0" smtClean="0"/>
              <a:t>Худагын 36 м/2 дээврийг бүрэн сольж засварласан ба усны нөөцийн савыг шинэчилсэн.</a:t>
            </a:r>
            <a:endParaRPr lang="en-US" dirty="0"/>
          </a:p>
        </p:txBody>
      </p:sp>
      <p:pic>
        <p:nvPicPr>
          <p:cNvPr id="2051" name="Picture 3" descr="C:\Users\3100\Desktop\Khusug uil ajillagaanii tailan 2017\17670629_10211261625553098_1368993005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638800" cy="42291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92943"/>
            <a:ext cx="6781800" cy="4693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mn-MN" dirty="0" smtClean="0"/>
              <a:t>Гражын</a:t>
            </a:r>
            <a:r>
              <a:rPr lang="en-US" dirty="0" smtClean="0"/>
              <a:t> </a:t>
            </a:r>
            <a:r>
              <a:rPr lang="en-US" dirty="0"/>
              <a:t>2000m2</a:t>
            </a:r>
            <a:r>
              <a:rPr lang="mn-MN" dirty="0" smtClean="0"/>
              <a:t> хуучин дээврийг хуулж, шинээр хар цаас дэвсэн сэргээн засварласан /засварын өмнөх/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mn-MN" dirty="0"/>
              <a:t>Гражын</a:t>
            </a:r>
            <a:r>
              <a:rPr lang="en-US" dirty="0"/>
              <a:t> 2000m2</a:t>
            </a:r>
            <a:r>
              <a:rPr lang="mn-MN" dirty="0"/>
              <a:t> хуучин дээврийг хуулж, шинээр хар цаас дэвсэн сэргээн засварласан /засварын </a:t>
            </a:r>
            <a:r>
              <a:rPr lang="mn-MN" dirty="0" smtClean="0"/>
              <a:t>дараах/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/>
              <a:t>АТҮТ чанарын удирдлагын албаны 45 м/2 өрөөг засварлаж, агааржуулалтын төхөөрөмж суурилуулсан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mn-MN" dirty="0" smtClean="0"/>
              <a:t>400 м/2 задгай талбайг битүү граж болгон шинэчлэн засварласан /засварын өмнөх/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mn-MN" dirty="0"/>
              <a:t>400 м/2 задгай талбайг битүү граж болгон шинэчлэн засварласан/засварын </a:t>
            </a:r>
            <a:r>
              <a:rPr lang="mn-MN" dirty="0" smtClean="0"/>
              <a:t>дараах/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3955</TotalTime>
  <Words>132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Schoolbook</vt:lpstr>
      <vt:lpstr>Wingdings</vt:lpstr>
      <vt:lpstr>Wingdings 2</vt:lpstr>
      <vt:lpstr>Oriel</vt:lpstr>
      <vt:lpstr>Xөсөг трейд XК-н 2019 оны үйл ажиллагааны тайлан</vt:lpstr>
      <vt:lpstr>180м2 гражын талбайг автомашин засварын газар болгон сэргээн засварласан./засварын өмнөх/</vt:lpstr>
      <vt:lpstr>180м2 гражын талбайг автомашин засварын газар болгон сэргээн засварласан /засварын дараах/</vt:lpstr>
      <vt:lpstr>Худагын 36 м/2 дээврийг бүрэн сольж засварласан ба усны нөөцийн савыг шинэчилсэн.</vt:lpstr>
      <vt:lpstr>Гражын 2000m2 хуучин дээврийг хуулж, шинээр хар цаас дэвсэн сэргээн засварласан /засварын өмнөх/</vt:lpstr>
      <vt:lpstr>Гражын 2000m2 хуучин дээврийг хуулж, шинээр хар цаас дэвсэн сэргээн засварласан /засварын дараах/</vt:lpstr>
      <vt:lpstr>АТҮТ чанарын удирдлагын албаны 45 м/2 өрөөг засварлаж, агааржуулалтын төхөөрөмж суурилуулсан</vt:lpstr>
      <vt:lpstr>400 м/2 задгай талбайг битүү граж болгон шинэчлэн засварласан /засварын өмнөх/</vt:lpstr>
      <vt:lpstr>400 м/2 задгай талбайг битүү граж болгон шинэчлэн засварласан/засварын дараах/</vt:lpstr>
      <vt:lpstr>АТҮТ стандарт хэмжил зүйн төвийн хурлын заалны хана болон шалыг шинээр сольсон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Xөсөг трейд XК-н 2017 оны үйл ажиллагааны тайлан</dc:title>
  <dc:creator>3100</dc:creator>
  <cp:lastModifiedBy>odma_n@yahoo.com</cp:lastModifiedBy>
  <cp:revision>403</cp:revision>
  <dcterms:created xsi:type="dcterms:W3CDTF">2017-03-30T18:33:47Z</dcterms:created>
  <dcterms:modified xsi:type="dcterms:W3CDTF">2019-07-30T09:49:44Z</dcterms:modified>
</cp:coreProperties>
</file>