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249AE-2E17-4C5B-ACAF-8B14B9C0CC69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34CAB-58C8-47FE-9687-21DA8290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62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FC1EF-241F-46AE-9AD4-8E8C2C990152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3D116-E62F-4C39-ABEF-BE2306B5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8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3D116-E62F-4C39-ABEF-BE2306B517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7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3D116-E62F-4C39-ABEF-BE2306B517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8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7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0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5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6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0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2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9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6BFC-FD21-4B4E-865F-92EBE6BA021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DEA22-4D53-400E-9313-20FEF3E4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6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1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2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Widescreen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2024-03-22T03:19:10Z</dcterms:created>
  <dcterms:modified xsi:type="dcterms:W3CDTF">2024-03-22T03:21:51Z</dcterms:modified>
</cp:coreProperties>
</file>